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81" r:id="rId4"/>
    <p:sldId id="273" r:id="rId5"/>
    <p:sldId id="274" r:id="rId6"/>
    <p:sldId id="276" r:id="rId7"/>
    <p:sldId id="278" r:id="rId8"/>
    <p:sldId id="280" r:id="rId9"/>
    <p:sldId id="279"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2627"/>
    <a:srgbClr val="FFFFFF"/>
    <a:srgbClr val="66707E"/>
    <a:srgbClr val="66707D"/>
    <a:srgbClr val="6C7584"/>
    <a:srgbClr val="CFCFCF"/>
    <a:srgbClr val="5356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AA164B-D9BA-414E-BB15-A025D54ECE25}" v="164" dt="2023-10-31T05:35:40.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854"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Leaning" userId="83a21608-e303-4892-9647-16152bf19b07" providerId="ADAL" clId="{77AA164B-D9BA-414E-BB15-A025D54ECE25}"/>
    <pc:docChg chg="undo redo custSel addSld delSld modSld sldOrd">
      <pc:chgData name="Elizabeth Leaning" userId="83a21608-e303-4892-9647-16152bf19b07" providerId="ADAL" clId="{77AA164B-D9BA-414E-BB15-A025D54ECE25}" dt="2023-10-31T05:55:43.445" v="6152" actId="20577"/>
      <pc:docMkLst>
        <pc:docMk/>
      </pc:docMkLst>
      <pc:sldChg chg="addSp delSp modSp mod">
        <pc:chgData name="Elizabeth Leaning" userId="83a21608-e303-4892-9647-16152bf19b07" providerId="ADAL" clId="{77AA164B-D9BA-414E-BB15-A025D54ECE25}" dt="2023-10-31T05:17:22.172" v="5160" actId="167"/>
        <pc:sldMkLst>
          <pc:docMk/>
          <pc:sldMk cId="342970197" sldId="256"/>
        </pc:sldMkLst>
        <pc:spChg chg="mod">
          <ac:chgData name="Elizabeth Leaning" userId="83a21608-e303-4892-9647-16152bf19b07" providerId="ADAL" clId="{77AA164B-D9BA-414E-BB15-A025D54ECE25}" dt="2023-10-30T13:47:10.344" v="2636" actId="1076"/>
          <ac:spMkLst>
            <pc:docMk/>
            <pc:sldMk cId="342970197" sldId="256"/>
            <ac:spMk id="2" creationId="{6BA3ECE6-FEA1-7C2A-F837-E42C891C7F94}"/>
          </ac:spMkLst>
        </pc:spChg>
        <pc:spChg chg="mod">
          <ac:chgData name="Elizabeth Leaning" userId="83a21608-e303-4892-9647-16152bf19b07" providerId="ADAL" clId="{77AA164B-D9BA-414E-BB15-A025D54ECE25}" dt="2023-10-30T13:47:10.344" v="2636" actId="1076"/>
          <ac:spMkLst>
            <pc:docMk/>
            <pc:sldMk cId="342970197" sldId="256"/>
            <ac:spMk id="3" creationId="{C48FE8A6-2818-0C17-6F0C-FFCAD398494B}"/>
          </ac:spMkLst>
        </pc:spChg>
        <pc:spChg chg="add del mod">
          <ac:chgData name="Elizabeth Leaning" userId="83a21608-e303-4892-9647-16152bf19b07" providerId="ADAL" clId="{77AA164B-D9BA-414E-BB15-A025D54ECE25}" dt="2023-10-31T05:11:38.093" v="4892" actId="478"/>
          <ac:spMkLst>
            <pc:docMk/>
            <pc:sldMk cId="342970197" sldId="256"/>
            <ac:spMk id="4" creationId="{51E9FE03-99AE-8D39-B24B-9BAD3F885AB3}"/>
          </ac:spMkLst>
        </pc:spChg>
        <pc:spChg chg="add del mod">
          <ac:chgData name="Elizabeth Leaning" userId="83a21608-e303-4892-9647-16152bf19b07" providerId="ADAL" clId="{77AA164B-D9BA-414E-BB15-A025D54ECE25}" dt="2023-10-31T05:11:38.093" v="4892" actId="478"/>
          <ac:spMkLst>
            <pc:docMk/>
            <pc:sldMk cId="342970197" sldId="256"/>
            <ac:spMk id="5" creationId="{5CAE4289-0A27-9C5C-18EE-3977C5E6705D}"/>
          </ac:spMkLst>
        </pc:spChg>
        <pc:spChg chg="add del mod">
          <ac:chgData name="Elizabeth Leaning" userId="83a21608-e303-4892-9647-16152bf19b07" providerId="ADAL" clId="{77AA164B-D9BA-414E-BB15-A025D54ECE25}" dt="2023-10-31T05:11:33.004" v="4890" actId="478"/>
          <ac:spMkLst>
            <pc:docMk/>
            <pc:sldMk cId="342970197" sldId="256"/>
            <ac:spMk id="7" creationId="{9BA9BCD3-1C72-1571-E837-103CB7E8E7D7}"/>
          </ac:spMkLst>
        </pc:spChg>
        <pc:spChg chg="add del mod">
          <ac:chgData name="Elizabeth Leaning" userId="83a21608-e303-4892-9647-16152bf19b07" providerId="ADAL" clId="{77AA164B-D9BA-414E-BB15-A025D54ECE25}" dt="2023-10-31T05:11:30.287" v="4889" actId="478"/>
          <ac:spMkLst>
            <pc:docMk/>
            <pc:sldMk cId="342970197" sldId="256"/>
            <ac:spMk id="8" creationId="{5526353F-BC01-48A8-EF01-A719817C7256}"/>
          </ac:spMkLst>
        </pc:spChg>
        <pc:spChg chg="add del mod">
          <ac:chgData name="Elizabeth Leaning" userId="83a21608-e303-4892-9647-16152bf19b07" providerId="ADAL" clId="{77AA164B-D9BA-414E-BB15-A025D54ECE25}" dt="2023-10-31T05:11:30.287" v="4889" actId="478"/>
          <ac:spMkLst>
            <pc:docMk/>
            <pc:sldMk cId="342970197" sldId="256"/>
            <ac:spMk id="9" creationId="{A0F057E9-FDE7-9B46-3F98-45C2EF75A182}"/>
          </ac:spMkLst>
        </pc:spChg>
        <pc:spChg chg="add del mod">
          <ac:chgData name="Elizabeth Leaning" userId="83a21608-e303-4892-9647-16152bf19b07" providerId="ADAL" clId="{77AA164B-D9BA-414E-BB15-A025D54ECE25}" dt="2023-10-31T05:11:30.287" v="4889" actId="478"/>
          <ac:spMkLst>
            <pc:docMk/>
            <pc:sldMk cId="342970197" sldId="256"/>
            <ac:spMk id="10" creationId="{57880817-DF0F-FE5D-C0D3-5D3179CEFD91}"/>
          </ac:spMkLst>
        </pc:spChg>
        <pc:picChg chg="add del mod">
          <ac:chgData name="Elizabeth Leaning" userId="83a21608-e303-4892-9647-16152bf19b07" providerId="ADAL" clId="{77AA164B-D9BA-414E-BB15-A025D54ECE25}" dt="2023-10-31T05:11:33.004" v="4890" actId="478"/>
          <ac:picMkLst>
            <pc:docMk/>
            <pc:sldMk cId="342970197" sldId="256"/>
            <ac:picMk id="6" creationId="{75E040E6-77B9-BC48-DC88-ED9FF0D7EA36}"/>
          </ac:picMkLst>
        </pc:picChg>
        <pc:picChg chg="add del mod modCrop">
          <ac:chgData name="Elizabeth Leaning" userId="83a21608-e303-4892-9647-16152bf19b07" providerId="ADAL" clId="{77AA164B-D9BA-414E-BB15-A025D54ECE25}" dt="2023-10-31T05:11:35.292" v="4891" actId="478"/>
          <ac:picMkLst>
            <pc:docMk/>
            <pc:sldMk cId="342970197" sldId="256"/>
            <ac:picMk id="11" creationId="{EF3AC808-27CE-F692-6814-9DCA2C8320A9}"/>
          </ac:picMkLst>
        </pc:picChg>
        <pc:picChg chg="add del mod ord modCrop">
          <ac:chgData name="Elizabeth Leaning" userId="83a21608-e303-4892-9647-16152bf19b07" providerId="ADAL" clId="{77AA164B-D9BA-414E-BB15-A025D54ECE25}" dt="2023-10-30T13:54:24.482" v="2681" actId="478"/>
          <ac:picMkLst>
            <pc:docMk/>
            <pc:sldMk cId="342970197" sldId="256"/>
            <ac:picMk id="12" creationId="{D9A7F71F-2480-7479-C4A9-1AE849DEB21C}"/>
          </ac:picMkLst>
        </pc:picChg>
        <pc:picChg chg="add del mod modCrop">
          <ac:chgData name="Elizabeth Leaning" userId="83a21608-e303-4892-9647-16152bf19b07" providerId="ADAL" clId="{77AA164B-D9BA-414E-BB15-A025D54ECE25}" dt="2023-10-30T13:53:44.649" v="2677" actId="21"/>
          <ac:picMkLst>
            <pc:docMk/>
            <pc:sldMk cId="342970197" sldId="256"/>
            <ac:picMk id="13" creationId="{2E7C9CDE-AB33-656A-8A2F-2320CF531673}"/>
          </ac:picMkLst>
        </pc:picChg>
        <pc:picChg chg="add mod ord">
          <ac:chgData name="Elizabeth Leaning" userId="83a21608-e303-4892-9647-16152bf19b07" providerId="ADAL" clId="{77AA164B-D9BA-414E-BB15-A025D54ECE25}" dt="2023-10-31T05:17:22.172" v="5160" actId="167"/>
          <ac:picMkLst>
            <pc:docMk/>
            <pc:sldMk cId="342970197" sldId="256"/>
            <ac:picMk id="14" creationId="{21C8BD37-015D-42B0-9971-0F1CD50D5C58}"/>
          </ac:picMkLst>
        </pc:picChg>
      </pc:sldChg>
      <pc:sldChg chg="addSp delSp modSp mod">
        <pc:chgData name="Elizabeth Leaning" userId="83a21608-e303-4892-9647-16152bf19b07" providerId="ADAL" clId="{77AA164B-D9BA-414E-BB15-A025D54ECE25}" dt="2023-10-31T05:36:05.487" v="5848" actId="1037"/>
        <pc:sldMkLst>
          <pc:docMk/>
          <pc:sldMk cId="806583928" sldId="264"/>
        </pc:sldMkLst>
        <pc:spChg chg="add del mod">
          <ac:chgData name="Elizabeth Leaning" userId="83a21608-e303-4892-9647-16152bf19b07" providerId="ADAL" clId="{77AA164B-D9BA-414E-BB15-A025D54ECE25}" dt="2023-10-30T23:06:51.939" v="3653" actId="478"/>
          <ac:spMkLst>
            <pc:docMk/>
            <pc:sldMk cId="806583928" sldId="264"/>
            <ac:spMk id="3" creationId="{7F084B53-C17E-C804-3D8B-9BA571A0F627}"/>
          </ac:spMkLst>
        </pc:spChg>
        <pc:spChg chg="mod">
          <ac:chgData name="Elizabeth Leaning" userId="83a21608-e303-4892-9647-16152bf19b07" providerId="ADAL" clId="{77AA164B-D9BA-414E-BB15-A025D54ECE25}" dt="2023-10-31T05:33:25.363" v="5767" actId="1076"/>
          <ac:spMkLst>
            <pc:docMk/>
            <pc:sldMk cId="806583928" sldId="264"/>
            <ac:spMk id="4" creationId="{DDF849DA-E562-E0AB-7229-1D98CD545E50}"/>
          </ac:spMkLst>
        </pc:spChg>
        <pc:spChg chg="add del mod">
          <ac:chgData name="Elizabeth Leaning" userId="83a21608-e303-4892-9647-16152bf19b07" providerId="ADAL" clId="{77AA164B-D9BA-414E-BB15-A025D54ECE25}" dt="2023-10-30T23:06:51.939" v="3653" actId="478"/>
          <ac:spMkLst>
            <pc:docMk/>
            <pc:sldMk cId="806583928" sldId="264"/>
            <ac:spMk id="5" creationId="{258C294C-17E2-9206-64D4-8BF759E30290}"/>
          </ac:spMkLst>
        </pc:spChg>
        <pc:spChg chg="add del mod">
          <ac:chgData name="Elizabeth Leaning" userId="83a21608-e303-4892-9647-16152bf19b07" providerId="ADAL" clId="{77AA164B-D9BA-414E-BB15-A025D54ECE25}" dt="2023-10-31T05:31:21.926" v="5739" actId="478"/>
          <ac:spMkLst>
            <pc:docMk/>
            <pc:sldMk cId="806583928" sldId="264"/>
            <ac:spMk id="6" creationId="{0BE26A15-41F1-C605-323F-1C68276A057A}"/>
          </ac:spMkLst>
        </pc:spChg>
        <pc:spChg chg="add del mod">
          <ac:chgData name="Elizabeth Leaning" userId="83a21608-e303-4892-9647-16152bf19b07" providerId="ADAL" clId="{77AA164B-D9BA-414E-BB15-A025D54ECE25}" dt="2023-10-30T23:06:51.939" v="3653" actId="478"/>
          <ac:spMkLst>
            <pc:docMk/>
            <pc:sldMk cId="806583928" sldId="264"/>
            <ac:spMk id="6" creationId="{1E092675-55A1-CA15-322A-C9ABDF7C91AF}"/>
          </ac:spMkLst>
        </pc:spChg>
        <pc:spChg chg="add del mod">
          <ac:chgData name="Elizabeth Leaning" userId="83a21608-e303-4892-9647-16152bf19b07" providerId="ADAL" clId="{77AA164B-D9BA-414E-BB15-A025D54ECE25}" dt="2023-10-30T23:06:51.939" v="3653" actId="478"/>
          <ac:spMkLst>
            <pc:docMk/>
            <pc:sldMk cId="806583928" sldId="264"/>
            <ac:spMk id="7" creationId="{379B9E8D-F1C5-9ECA-F5F9-740B2D3DB3A8}"/>
          </ac:spMkLst>
        </pc:spChg>
        <pc:spChg chg="add del mod">
          <ac:chgData name="Elizabeth Leaning" userId="83a21608-e303-4892-9647-16152bf19b07" providerId="ADAL" clId="{77AA164B-D9BA-414E-BB15-A025D54ECE25}" dt="2023-10-30T23:06:51.939" v="3653" actId="478"/>
          <ac:spMkLst>
            <pc:docMk/>
            <pc:sldMk cId="806583928" sldId="264"/>
            <ac:spMk id="9" creationId="{7BC005AB-BCBA-9D75-505D-7782D9CB02EE}"/>
          </ac:spMkLst>
        </pc:spChg>
        <pc:spChg chg="add mod">
          <ac:chgData name="Elizabeth Leaning" userId="83a21608-e303-4892-9647-16152bf19b07" providerId="ADAL" clId="{77AA164B-D9BA-414E-BB15-A025D54ECE25}" dt="2023-10-31T05:36:05.487" v="5848" actId="1037"/>
          <ac:spMkLst>
            <pc:docMk/>
            <pc:sldMk cId="806583928" sldId="264"/>
            <ac:spMk id="9" creationId="{932E3F09-17DB-128D-9F56-F354AE3766B8}"/>
          </ac:spMkLst>
        </pc:spChg>
        <pc:picChg chg="add del mod ord">
          <ac:chgData name="Elizabeth Leaning" userId="83a21608-e303-4892-9647-16152bf19b07" providerId="ADAL" clId="{77AA164B-D9BA-414E-BB15-A025D54ECE25}" dt="2023-10-31T02:11:18.019" v="3889" actId="478"/>
          <ac:picMkLst>
            <pc:docMk/>
            <pc:sldMk cId="806583928" sldId="264"/>
            <ac:picMk id="2" creationId="{A84BDEF9-F565-1F70-6458-B83D210AF7FA}"/>
          </ac:picMkLst>
        </pc:picChg>
        <pc:picChg chg="add del mod ord">
          <ac:chgData name="Elizabeth Leaning" userId="83a21608-e303-4892-9647-16152bf19b07" providerId="ADAL" clId="{77AA164B-D9BA-414E-BB15-A025D54ECE25}" dt="2023-10-31T05:29:56.222" v="5688" actId="478"/>
          <ac:picMkLst>
            <pc:docMk/>
            <pc:sldMk cId="806583928" sldId="264"/>
            <ac:picMk id="3" creationId="{494488CD-EAB0-982A-FE83-822408B0B802}"/>
          </ac:picMkLst>
        </pc:picChg>
        <pc:picChg chg="add del mod ord modCrop">
          <ac:chgData name="Elizabeth Leaning" userId="83a21608-e303-4892-9647-16152bf19b07" providerId="ADAL" clId="{77AA164B-D9BA-414E-BB15-A025D54ECE25}" dt="2023-10-31T05:31:23.282" v="5740" actId="478"/>
          <ac:picMkLst>
            <pc:docMk/>
            <pc:sldMk cId="806583928" sldId="264"/>
            <ac:picMk id="5" creationId="{001BFF2D-0FD6-3694-668D-CC77FFD1229E}"/>
          </ac:picMkLst>
        </pc:picChg>
        <pc:picChg chg="add del mod modCrop">
          <ac:chgData name="Elizabeth Leaning" userId="83a21608-e303-4892-9647-16152bf19b07" providerId="ADAL" clId="{77AA164B-D9BA-414E-BB15-A025D54ECE25}" dt="2023-10-31T05:32:01.112" v="5753" actId="478"/>
          <ac:picMkLst>
            <pc:docMk/>
            <pc:sldMk cId="806583928" sldId="264"/>
            <ac:picMk id="7" creationId="{9A120898-8FAA-1350-DB25-21807CFA6692}"/>
          </ac:picMkLst>
        </pc:picChg>
        <pc:picChg chg="add mod ord modCrop">
          <ac:chgData name="Elizabeth Leaning" userId="83a21608-e303-4892-9647-16152bf19b07" providerId="ADAL" clId="{77AA164B-D9BA-414E-BB15-A025D54ECE25}" dt="2023-10-31T05:32:49.888" v="5761" actId="167"/>
          <ac:picMkLst>
            <pc:docMk/>
            <pc:sldMk cId="806583928" sldId="264"/>
            <ac:picMk id="8" creationId="{9A7FB0AB-BEC7-8037-BDD5-23B613CC3EDC}"/>
          </ac:picMkLst>
        </pc:picChg>
        <pc:picChg chg="add del mod">
          <ac:chgData name="Elizabeth Leaning" userId="83a21608-e303-4892-9647-16152bf19b07" providerId="ADAL" clId="{77AA164B-D9BA-414E-BB15-A025D54ECE25}" dt="2023-10-30T23:06:51.939" v="3653" actId="478"/>
          <ac:picMkLst>
            <pc:docMk/>
            <pc:sldMk cId="806583928" sldId="264"/>
            <ac:picMk id="8" creationId="{A41E311E-9926-39DA-5169-937781AB3081}"/>
          </ac:picMkLst>
        </pc:picChg>
      </pc:sldChg>
      <pc:sldChg chg="addSp delSp modSp mod modTransition">
        <pc:chgData name="Elizabeth Leaning" userId="83a21608-e303-4892-9647-16152bf19b07" providerId="ADAL" clId="{77AA164B-D9BA-414E-BB15-A025D54ECE25}" dt="2023-10-31T05:43:04.372" v="5909" actId="20577"/>
        <pc:sldMkLst>
          <pc:docMk/>
          <pc:sldMk cId="2540007229" sldId="272"/>
        </pc:sldMkLst>
        <pc:spChg chg="add del mod ord">
          <ac:chgData name="Elizabeth Leaning" userId="83a21608-e303-4892-9647-16152bf19b07" providerId="ADAL" clId="{77AA164B-D9BA-414E-BB15-A025D54ECE25}" dt="2023-10-30T08:38:13.045" v="1694" actId="478"/>
          <ac:spMkLst>
            <pc:docMk/>
            <pc:sldMk cId="2540007229" sldId="272"/>
            <ac:spMk id="2" creationId="{CD846D67-86BA-5CC5-60FA-0FD91A97301A}"/>
          </ac:spMkLst>
        </pc:spChg>
        <pc:spChg chg="add del mod ord">
          <ac:chgData name="Elizabeth Leaning" userId="83a21608-e303-4892-9647-16152bf19b07" providerId="ADAL" clId="{77AA164B-D9BA-414E-BB15-A025D54ECE25}" dt="2023-10-30T08:38:10.956" v="1693" actId="478"/>
          <ac:spMkLst>
            <pc:docMk/>
            <pc:sldMk cId="2540007229" sldId="272"/>
            <ac:spMk id="3" creationId="{34714622-BFC1-BEBF-C7D1-9BBDBB98BA95}"/>
          </ac:spMkLst>
        </pc:spChg>
        <pc:spChg chg="add del mod">
          <ac:chgData name="Elizabeth Leaning" userId="83a21608-e303-4892-9647-16152bf19b07" providerId="ADAL" clId="{77AA164B-D9BA-414E-BB15-A025D54ECE25}" dt="2023-10-31T05:16:25.904" v="5123" actId="21"/>
          <ac:spMkLst>
            <pc:docMk/>
            <pc:sldMk cId="2540007229" sldId="272"/>
            <ac:spMk id="3" creationId="{C3986B2F-2FE1-9706-6F68-7AF597A7FA00}"/>
          </ac:spMkLst>
        </pc:spChg>
        <pc:spChg chg="mod">
          <ac:chgData name="Elizabeth Leaning" userId="83a21608-e303-4892-9647-16152bf19b07" providerId="ADAL" clId="{77AA164B-D9BA-414E-BB15-A025D54ECE25}" dt="2023-10-30T04:27:11.731" v="21" actId="2711"/>
          <ac:spMkLst>
            <pc:docMk/>
            <pc:sldMk cId="2540007229" sldId="272"/>
            <ac:spMk id="4" creationId="{DD9E263A-09ED-E061-3168-3AB4E347B2C9}"/>
          </ac:spMkLst>
        </pc:spChg>
        <pc:spChg chg="mod">
          <ac:chgData name="Elizabeth Leaning" userId="83a21608-e303-4892-9647-16152bf19b07" providerId="ADAL" clId="{77AA164B-D9BA-414E-BB15-A025D54ECE25}" dt="2023-10-30T04:27:15.201" v="22" actId="2711"/>
          <ac:spMkLst>
            <pc:docMk/>
            <pc:sldMk cId="2540007229" sldId="272"/>
            <ac:spMk id="6" creationId="{C7C79860-B2B5-823F-F152-0CC169835D2C}"/>
          </ac:spMkLst>
        </pc:spChg>
        <pc:spChg chg="add del mod">
          <ac:chgData name="Elizabeth Leaning" userId="83a21608-e303-4892-9647-16152bf19b07" providerId="ADAL" clId="{77AA164B-D9BA-414E-BB15-A025D54ECE25}" dt="2023-10-31T02:22:42.681" v="4224" actId="478"/>
          <ac:spMkLst>
            <pc:docMk/>
            <pc:sldMk cId="2540007229" sldId="272"/>
            <ac:spMk id="9" creationId="{9E82BAA2-006E-6527-1273-FDF0F157430C}"/>
          </ac:spMkLst>
        </pc:spChg>
        <pc:spChg chg="add del mod">
          <ac:chgData name="Elizabeth Leaning" userId="83a21608-e303-4892-9647-16152bf19b07" providerId="ADAL" clId="{77AA164B-D9BA-414E-BB15-A025D54ECE25}" dt="2023-10-31T02:22:42.681" v="4224" actId="478"/>
          <ac:spMkLst>
            <pc:docMk/>
            <pc:sldMk cId="2540007229" sldId="272"/>
            <ac:spMk id="11" creationId="{E9BE350C-8930-0C02-D741-2D1D12C9553A}"/>
          </ac:spMkLst>
        </pc:spChg>
        <pc:spChg chg="mod">
          <ac:chgData name="Elizabeth Leaning" userId="83a21608-e303-4892-9647-16152bf19b07" providerId="ADAL" clId="{77AA164B-D9BA-414E-BB15-A025D54ECE25}" dt="2023-10-30T04:27:08.331" v="20" actId="2711"/>
          <ac:spMkLst>
            <pc:docMk/>
            <pc:sldMk cId="2540007229" sldId="272"/>
            <ac:spMk id="12" creationId="{A337FE59-9997-79E0-299B-AF26023711E4}"/>
          </ac:spMkLst>
        </pc:spChg>
        <pc:spChg chg="mod">
          <ac:chgData name="Elizabeth Leaning" userId="83a21608-e303-4892-9647-16152bf19b07" providerId="ADAL" clId="{77AA164B-D9BA-414E-BB15-A025D54ECE25}" dt="2023-10-31T05:43:04.372" v="5909" actId="20577"/>
          <ac:spMkLst>
            <pc:docMk/>
            <pc:sldMk cId="2540007229" sldId="272"/>
            <ac:spMk id="14" creationId="{7B4EAAB4-273C-80D8-308F-C21821C94913}"/>
          </ac:spMkLst>
        </pc:spChg>
        <pc:spChg chg="del mod">
          <ac:chgData name="Elizabeth Leaning" userId="83a21608-e303-4892-9647-16152bf19b07" providerId="ADAL" clId="{77AA164B-D9BA-414E-BB15-A025D54ECE25}" dt="2023-10-31T02:22:35.800" v="4222" actId="478"/>
          <ac:spMkLst>
            <pc:docMk/>
            <pc:sldMk cId="2540007229" sldId="272"/>
            <ac:spMk id="19" creationId="{EFF5044F-4528-20A8-0F58-C87C4759A0F3}"/>
          </ac:spMkLst>
        </pc:spChg>
        <pc:spChg chg="del mod">
          <ac:chgData name="Elizabeth Leaning" userId="83a21608-e303-4892-9647-16152bf19b07" providerId="ADAL" clId="{77AA164B-D9BA-414E-BB15-A025D54ECE25}" dt="2023-10-31T02:22:35.800" v="4222" actId="478"/>
          <ac:spMkLst>
            <pc:docMk/>
            <pc:sldMk cId="2540007229" sldId="272"/>
            <ac:spMk id="20" creationId="{32F5E803-DCFD-347A-7FA4-A688E0273B42}"/>
          </ac:spMkLst>
        </pc:spChg>
        <pc:spChg chg="add del mod">
          <ac:chgData name="Elizabeth Leaning" userId="83a21608-e303-4892-9647-16152bf19b07" providerId="ADAL" clId="{77AA164B-D9BA-414E-BB15-A025D54ECE25}" dt="2023-10-30T13:47:20.214" v="2640"/>
          <ac:spMkLst>
            <pc:docMk/>
            <pc:sldMk cId="2540007229" sldId="272"/>
            <ac:spMk id="21" creationId="{F91B9F43-AC5B-213E-3CB7-629CAAE1CF30}"/>
          </ac:spMkLst>
        </pc:spChg>
        <pc:spChg chg="add del mod">
          <ac:chgData name="Elizabeth Leaning" userId="83a21608-e303-4892-9647-16152bf19b07" providerId="ADAL" clId="{77AA164B-D9BA-414E-BB15-A025D54ECE25}" dt="2023-10-30T13:47:20.214" v="2640"/>
          <ac:spMkLst>
            <pc:docMk/>
            <pc:sldMk cId="2540007229" sldId="272"/>
            <ac:spMk id="22" creationId="{BC9899C4-9966-D84A-D3CC-6810273051BD}"/>
          </ac:spMkLst>
        </pc:spChg>
        <pc:spChg chg="del">
          <ac:chgData name="Elizabeth Leaning" userId="83a21608-e303-4892-9647-16152bf19b07" providerId="ADAL" clId="{77AA164B-D9BA-414E-BB15-A025D54ECE25}" dt="2023-10-30T08:38:05.887" v="1692" actId="478"/>
          <ac:spMkLst>
            <pc:docMk/>
            <pc:sldMk cId="2540007229" sldId="272"/>
            <ac:spMk id="23" creationId="{A2294907-B72B-26C8-F91E-8FC7F5041893}"/>
          </ac:spMkLst>
        </pc:spChg>
        <pc:spChg chg="del mod">
          <ac:chgData name="Elizabeth Leaning" userId="83a21608-e303-4892-9647-16152bf19b07" providerId="ADAL" clId="{77AA164B-D9BA-414E-BB15-A025D54ECE25}" dt="2023-10-30T08:38:04.670" v="1691" actId="478"/>
          <ac:spMkLst>
            <pc:docMk/>
            <pc:sldMk cId="2540007229" sldId="272"/>
            <ac:spMk id="24" creationId="{D2B2E831-38A2-18E7-26DB-35455DE7B594}"/>
          </ac:spMkLst>
        </pc:spChg>
        <pc:spChg chg="del mod">
          <ac:chgData name="Elizabeth Leaning" userId="83a21608-e303-4892-9647-16152bf19b07" providerId="ADAL" clId="{77AA164B-D9BA-414E-BB15-A025D54ECE25}" dt="2023-10-31T02:22:39.087" v="4223" actId="478"/>
          <ac:spMkLst>
            <pc:docMk/>
            <pc:sldMk cId="2540007229" sldId="272"/>
            <ac:spMk id="26" creationId="{006C6B75-ABA6-2882-A79F-98296F00818C}"/>
          </ac:spMkLst>
        </pc:spChg>
        <pc:spChg chg="add del mod">
          <ac:chgData name="Elizabeth Leaning" userId="83a21608-e303-4892-9647-16152bf19b07" providerId="ADAL" clId="{77AA164B-D9BA-414E-BB15-A025D54ECE25}" dt="2023-10-30T13:47:26.534" v="2644"/>
          <ac:spMkLst>
            <pc:docMk/>
            <pc:sldMk cId="2540007229" sldId="272"/>
            <ac:spMk id="27" creationId="{DF975505-1B88-EB5A-43C0-E5DFBCD5709C}"/>
          </ac:spMkLst>
        </pc:spChg>
        <pc:spChg chg="add del mod">
          <ac:chgData name="Elizabeth Leaning" userId="83a21608-e303-4892-9647-16152bf19b07" providerId="ADAL" clId="{77AA164B-D9BA-414E-BB15-A025D54ECE25}" dt="2023-10-30T13:47:26.534" v="2644"/>
          <ac:spMkLst>
            <pc:docMk/>
            <pc:sldMk cId="2540007229" sldId="272"/>
            <ac:spMk id="28" creationId="{E12124A5-5D9C-6819-2D72-1B5DD9F54DDE}"/>
          </ac:spMkLst>
        </pc:spChg>
        <pc:picChg chg="add mod ord">
          <ac:chgData name="Elizabeth Leaning" userId="83a21608-e303-4892-9647-16152bf19b07" providerId="ADAL" clId="{77AA164B-D9BA-414E-BB15-A025D54ECE25}" dt="2023-10-31T04:59:03.329" v="4588" actId="14100"/>
          <ac:picMkLst>
            <pc:docMk/>
            <pc:sldMk cId="2540007229" sldId="272"/>
            <ac:picMk id="2" creationId="{90F75D74-6DB1-9629-23B1-E1F5F4E11B71}"/>
          </ac:picMkLst>
        </pc:picChg>
        <pc:picChg chg="add del mod ord">
          <ac:chgData name="Elizabeth Leaning" userId="83a21608-e303-4892-9647-16152bf19b07" providerId="ADAL" clId="{77AA164B-D9BA-414E-BB15-A025D54ECE25}" dt="2023-10-31T05:11:51.387" v="4896" actId="478"/>
          <ac:picMkLst>
            <pc:docMk/>
            <pc:sldMk cId="2540007229" sldId="272"/>
            <ac:picMk id="7" creationId="{EA5C2D06-2DE6-EACE-98DC-EB95176354DE}"/>
          </ac:picMkLst>
        </pc:picChg>
        <pc:picChg chg="add del mod">
          <ac:chgData name="Elizabeth Leaning" userId="83a21608-e303-4892-9647-16152bf19b07" providerId="ADAL" clId="{77AA164B-D9BA-414E-BB15-A025D54ECE25}" dt="2023-10-31T02:22:44.243" v="4225" actId="478"/>
          <ac:picMkLst>
            <pc:docMk/>
            <pc:sldMk cId="2540007229" sldId="272"/>
            <ac:picMk id="8" creationId="{39F285F7-FE87-0403-14F2-46C24F491935}"/>
          </ac:picMkLst>
        </pc:picChg>
        <pc:picChg chg="mod modCrop">
          <ac:chgData name="Elizabeth Leaning" userId="83a21608-e303-4892-9647-16152bf19b07" providerId="ADAL" clId="{77AA164B-D9BA-414E-BB15-A025D54ECE25}" dt="2023-10-31T05:11:49.810" v="4895" actId="732"/>
          <ac:picMkLst>
            <pc:docMk/>
            <pc:sldMk cId="2540007229" sldId="272"/>
            <ac:picMk id="10" creationId="{1DFBD7D0-04E4-3ED2-06B7-FAFFF57911DC}"/>
          </ac:picMkLst>
        </pc:picChg>
        <pc:picChg chg="add del mod">
          <ac:chgData name="Elizabeth Leaning" userId="83a21608-e303-4892-9647-16152bf19b07" providerId="ADAL" clId="{77AA164B-D9BA-414E-BB15-A025D54ECE25}" dt="2023-10-31T02:22:35.800" v="4222" actId="478"/>
          <ac:picMkLst>
            <pc:docMk/>
            <pc:sldMk cId="2540007229" sldId="272"/>
            <ac:picMk id="15" creationId="{678B3A8A-E373-6ADB-B885-D4A1F259F754}"/>
          </ac:picMkLst>
        </pc:picChg>
        <pc:picChg chg="add del mod">
          <ac:chgData name="Elizabeth Leaning" userId="83a21608-e303-4892-9647-16152bf19b07" providerId="ADAL" clId="{77AA164B-D9BA-414E-BB15-A025D54ECE25}" dt="2023-10-31T02:22:35.800" v="4222" actId="478"/>
          <ac:picMkLst>
            <pc:docMk/>
            <pc:sldMk cId="2540007229" sldId="272"/>
            <ac:picMk id="16" creationId="{7014887F-DBBA-6177-1595-1BB8D8EA74B7}"/>
          </ac:picMkLst>
        </pc:picChg>
        <pc:picChg chg="del">
          <ac:chgData name="Elizabeth Leaning" userId="83a21608-e303-4892-9647-16152bf19b07" providerId="ADAL" clId="{77AA164B-D9BA-414E-BB15-A025D54ECE25}" dt="2023-10-30T11:12:15.992" v="1760" actId="478"/>
          <ac:picMkLst>
            <pc:docMk/>
            <pc:sldMk cId="2540007229" sldId="272"/>
            <ac:picMk id="17" creationId="{3E8684BE-3CCC-1036-A3C5-6032904F996E}"/>
          </ac:picMkLst>
        </pc:picChg>
        <pc:picChg chg="del">
          <ac:chgData name="Elizabeth Leaning" userId="83a21608-e303-4892-9647-16152bf19b07" providerId="ADAL" clId="{77AA164B-D9BA-414E-BB15-A025D54ECE25}" dt="2023-10-30T11:12:14.335" v="1759" actId="478"/>
          <ac:picMkLst>
            <pc:docMk/>
            <pc:sldMk cId="2540007229" sldId="272"/>
            <ac:picMk id="18" creationId="{BEED5F44-9D6D-59F3-2EAE-17D69DB27BC2}"/>
          </ac:picMkLst>
        </pc:picChg>
        <pc:picChg chg="del">
          <ac:chgData name="Elizabeth Leaning" userId="83a21608-e303-4892-9647-16152bf19b07" providerId="ADAL" clId="{77AA164B-D9BA-414E-BB15-A025D54ECE25}" dt="2023-10-31T02:22:39.087" v="4223" actId="478"/>
          <ac:picMkLst>
            <pc:docMk/>
            <pc:sldMk cId="2540007229" sldId="272"/>
            <ac:picMk id="25" creationId="{B6067BF4-6AE4-F804-5E0D-5763B8527D25}"/>
          </ac:picMkLst>
        </pc:picChg>
        <pc:picChg chg="add del mod ord">
          <ac:chgData name="Elizabeth Leaning" userId="83a21608-e303-4892-9647-16152bf19b07" providerId="ADAL" clId="{77AA164B-D9BA-414E-BB15-A025D54ECE25}" dt="2023-10-30T13:52:28.065" v="2667" actId="478"/>
          <ac:picMkLst>
            <pc:docMk/>
            <pc:sldMk cId="2540007229" sldId="272"/>
            <ac:picMk id="29" creationId="{07CF6DFA-6FAB-FB20-4E49-AD61743CE9D9}"/>
          </ac:picMkLst>
        </pc:picChg>
        <pc:picChg chg="add del mod ord">
          <ac:chgData name="Elizabeth Leaning" userId="83a21608-e303-4892-9647-16152bf19b07" providerId="ADAL" clId="{77AA164B-D9BA-414E-BB15-A025D54ECE25}" dt="2023-10-31T05:11:40.402" v="4893" actId="478"/>
          <ac:picMkLst>
            <pc:docMk/>
            <pc:sldMk cId="2540007229" sldId="272"/>
            <ac:picMk id="30" creationId="{B9E0E6B7-4731-4761-6992-F454E2E437AB}"/>
          </ac:picMkLst>
        </pc:picChg>
      </pc:sldChg>
      <pc:sldChg chg="addSp delSp modSp mod ord">
        <pc:chgData name="Elizabeth Leaning" userId="83a21608-e303-4892-9647-16152bf19b07" providerId="ADAL" clId="{77AA164B-D9BA-414E-BB15-A025D54ECE25}" dt="2023-10-31T05:19:10.852" v="5201" actId="113"/>
        <pc:sldMkLst>
          <pc:docMk/>
          <pc:sldMk cId="2882401333" sldId="273"/>
        </pc:sldMkLst>
        <pc:spChg chg="add del mod">
          <ac:chgData name="Elizabeth Leaning" userId="83a21608-e303-4892-9647-16152bf19b07" providerId="ADAL" clId="{77AA164B-D9BA-414E-BB15-A025D54ECE25}" dt="2023-10-31T02:21:41.403" v="4216"/>
          <ac:spMkLst>
            <pc:docMk/>
            <pc:sldMk cId="2882401333" sldId="273"/>
            <ac:spMk id="3" creationId="{254DBF9B-195D-4454-1D75-016B96ADD90B}"/>
          </ac:spMkLst>
        </pc:spChg>
        <pc:spChg chg="del">
          <ac:chgData name="Elizabeth Leaning" userId="83a21608-e303-4892-9647-16152bf19b07" providerId="ADAL" clId="{77AA164B-D9BA-414E-BB15-A025D54ECE25}" dt="2023-10-30T04:53:57.846" v="236" actId="478"/>
          <ac:spMkLst>
            <pc:docMk/>
            <pc:sldMk cId="2882401333" sldId="273"/>
            <ac:spMk id="3" creationId="{8486F576-F9D7-C278-0F4D-DD2E73F4E1AB}"/>
          </ac:spMkLst>
        </pc:spChg>
        <pc:spChg chg="add del mod">
          <ac:chgData name="Elizabeth Leaning" userId="83a21608-e303-4892-9647-16152bf19b07" providerId="ADAL" clId="{77AA164B-D9BA-414E-BB15-A025D54ECE25}" dt="2023-10-30T07:41:23.590" v="781"/>
          <ac:spMkLst>
            <pc:docMk/>
            <pc:sldMk cId="2882401333" sldId="273"/>
            <ac:spMk id="3" creationId="{FBD19D07-2D5F-8C01-9C32-4288E1A64F44}"/>
          </ac:spMkLst>
        </pc:spChg>
        <pc:spChg chg="del mod">
          <ac:chgData name="Elizabeth Leaning" userId="83a21608-e303-4892-9647-16152bf19b07" providerId="ADAL" clId="{77AA164B-D9BA-414E-BB15-A025D54ECE25}" dt="2023-10-31T02:21:08.217" v="4210" actId="478"/>
          <ac:spMkLst>
            <pc:docMk/>
            <pc:sldMk cId="2882401333" sldId="273"/>
            <ac:spMk id="4" creationId="{DD9E263A-09ED-E061-3168-3AB4E347B2C9}"/>
          </ac:spMkLst>
        </pc:spChg>
        <pc:spChg chg="del">
          <ac:chgData name="Elizabeth Leaning" userId="83a21608-e303-4892-9647-16152bf19b07" providerId="ADAL" clId="{77AA164B-D9BA-414E-BB15-A025D54ECE25}" dt="2023-10-31T02:21:13.295" v="4212" actId="478"/>
          <ac:spMkLst>
            <pc:docMk/>
            <pc:sldMk cId="2882401333" sldId="273"/>
            <ac:spMk id="5" creationId="{7031514B-4459-82C4-826E-168695C010E2}"/>
          </ac:spMkLst>
        </pc:spChg>
        <pc:spChg chg="del mod">
          <ac:chgData name="Elizabeth Leaning" userId="83a21608-e303-4892-9647-16152bf19b07" providerId="ADAL" clId="{77AA164B-D9BA-414E-BB15-A025D54ECE25}" dt="2023-10-31T02:21:13.295" v="4212" actId="478"/>
          <ac:spMkLst>
            <pc:docMk/>
            <pc:sldMk cId="2882401333" sldId="273"/>
            <ac:spMk id="6" creationId="{C7C79860-B2B5-823F-F152-0CC169835D2C}"/>
          </ac:spMkLst>
        </pc:spChg>
        <pc:spChg chg="add del mod">
          <ac:chgData name="Elizabeth Leaning" userId="83a21608-e303-4892-9647-16152bf19b07" providerId="ADAL" clId="{77AA164B-D9BA-414E-BB15-A025D54ECE25}" dt="2023-10-31T02:21:41.403" v="4216"/>
          <ac:spMkLst>
            <pc:docMk/>
            <pc:sldMk cId="2882401333" sldId="273"/>
            <ac:spMk id="7" creationId="{942263DB-19B3-FB47-C962-650146F16EFE}"/>
          </ac:spMkLst>
        </pc:spChg>
        <pc:spChg chg="mod">
          <ac:chgData name="Elizabeth Leaning" userId="83a21608-e303-4892-9647-16152bf19b07" providerId="ADAL" clId="{77AA164B-D9BA-414E-BB15-A025D54ECE25}" dt="2023-10-30T13:16:52.135" v="1922" actId="207"/>
          <ac:spMkLst>
            <pc:docMk/>
            <pc:sldMk cId="2882401333" sldId="273"/>
            <ac:spMk id="8" creationId="{4EEFA80A-CF2E-D84C-B888-E0CE0BF40229}"/>
          </ac:spMkLst>
        </pc:spChg>
        <pc:spChg chg="mod">
          <ac:chgData name="Elizabeth Leaning" userId="83a21608-e303-4892-9647-16152bf19b07" providerId="ADAL" clId="{77AA164B-D9BA-414E-BB15-A025D54ECE25}" dt="2023-10-30T13:16:52.135" v="1922" actId="207"/>
          <ac:spMkLst>
            <pc:docMk/>
            <pc:sldMk cId="2882401333" sldId="273"/>
            <ac:spMk id="9" creationId="{4E569DDC-E372-5901-040F-7596682C2C3C}"/>
          </ac:spMkLst>
        </pc:spChg>
        <pc:spChg chg="add del mod">
          <ac:chgData name="Elizabeth Leaning" userId="83a21608-e303-4892-9647-16152bf19b07" providerId="ADAL" clId="{77AA164B-D9BA-414E-BB15-A025D54ECE25}" dt="2023-10-31T02:21:41.403" v="4216"/>
          <ac:spMkLst>
            <pc:docMk/>
            <pc:sldMk cId="2882401333" sldId="273"/>
            <ac:spMk id="11" creationId="{BBBADABD-A9EF-7C6F-59D4-EE3986CCFF60}"/>
          </ac:spMkLst>
        </pc:spChg>
        <pc:spChg chg="add del mod">
          <ac:chgData name="Elizabeth Leaning" userId="83a21608-e303-4892-9647-16152bf19b07" providerId="ADAL" clId="{77AA164B-D9BA-414E-BB15-A025D54ECE25}" dt="2023-10-30T07:41:23.590" v="781"/>
          <ac:spMkLst>
            <pc:docMk/>
            <pc:sldMk cId="2882401333" sldId="273"/>
            <ac:spMk id="11" creationId="{F42CBEC5-2CD0-0024-0C89-5567E4576EE4}"/>
          </ac:spMkLst>
        </pc:spChg>
        <pc:spChg chg="mod">
          <ac:chgData name="Elizabeth Leaning" userId="83a21608-e303-4892-9647-16152bf19b07" providerId="ADAL" clId="{77AA164B-D9BA-414E-BB15-A025D54ECE25}" dt="2023-10-31T04:58:19.276" v="4580" actId="20577"/>
          <ac:spMkLst>
            <pc:docMk/>
            <pc:sldMk cId="2882401333" sldId="273"/>
            <ac:spMk id="12" creationId="{A337FE59-9997-79E0-299B-AF26023711E4}"/>
          </ac:spMkLst>
        </pc:spChg>
        <pc:spChg chg="del mod">
          <ac:chgData name="Elizabeth Leaning" userId="83a21608-e303-4892-9647-16152bf19b07" providerId="ADAL" clId="{77AA164B-D9BA-414E-BB15-A025D54ECE25}" dt="2023-10-31T05:09:51.961" v="4861" actId="478"/>
          <ac:spMkLst>
            <pc:docMk/>
            <pc:sldMk cId="2882401333" sldId="273"/>
            <ac:spMk id="14" creationId="{7B4EAAB4-273C-80D8-308F-C21821C94913}"/>
          </ac:spMkLst>
        </pc:spChg>
        <pc:spChg chg="mod">
          <ac:chgData name="Elizabeth Leaning" userId="83a21608-e303-4892-9647-16152bf19b07" providerId="ADAL" clId="{77AA164B-D9BA-414E-BB15-A025D54ECE25}" dt="2023-10-30T13:16:52.135" v="1922" actId="207"/>
          <ac:spMkLst>
            <pc:docMk/>
            <pc:sldMk cId="2882401333" sldId="273"/>
            <ac:spMk id="16" creationId="{8CBB99FF-F828-ADC8-8AA8-53A3CC4D46C8}"/>
          </ac:spMkLst>
        </pc:spChg>
        <pc:spChg chg="add del mod">
          <ac:chgData name="Elizabeth Leaning" userId="83a21608-e303-4892-9647-16152bf19b07" providerId="ADAL" clId="{77AA164B-D9BA-414E-BB15-A025D54ECE25}" dt="2023-10-30T08:06:12.374" v="1106" actId="478"/>
          <ac:spMkLst>
            <pc:docMk/>
            <pc:sldMk cId="2882401333" sldId="273"/>
            <ac:spMk id="17" creationId="{7CD13033-B8CA-61A9-868E-8C07905D0B80}"/>
          </ac:spMkLst>
        </pc:spChg>
        <pc:spChg chg="add del mod">
          <ac:chgData name="Elizabeth Leaning" userId="83a21608-e303-4892-9647-16152bf19b07" providerId="ADAL" clId="{77AA164B-D9BA-414E-BB15-A025D54ECE25}" dt="2023-10-31T05:09:50.082" v="4860" actId="478"/>
          <ac:spMkLst>
            <pc:docMk/>
            <pc:sldMk cId="2882401333" sldId="273"/>
            <ac:spMk id="17" creationId="{CACC60F4-2E5F-927C-7F8D-B14AF5234D24}"/>
          </ac:spMkLst>
        </pc:spChg>
        <pc:spChg chg="add del mod">
          <ac:chgData name="Elizabeth Leaning" userId="83a21608-e303-4892-9647-16152bf19b07" providerId="ADAL" clId="{77AA164B-D9BA-414E-BB15-A025D54ECE25}" dt="2023-10-31T05:09:47.998" v="4859" actId="478"/>
          <ac:spMkLst>
            <pc:docMk/>
            <pc:sldMk cId="2882401333" sldId="273"/>
            <ac:spMk id="18" creationId="{1DB816B7-1487-CFC7-A9DC-934E03B210FB}"/>
          </ac:spMkLst>
        </pc:spChg>
        <pc:spChg chg="del ord">
          <ac:chgData name="Elizabeth Leaning" userId="83a21608-e303-4892-9647-16152bf19b07" providerId="ADAL" clId="{77AA164B-D9BA-414E-BB15-A025D54ECE25}" dt="2023-10-30T08:17:42.592" v="1389" actId="478"/>
          <ac:spMkLst>
            <pc:docMk/>
            <pc:sldMk cId="2882401333" sldId="273"/>
            <ac:spMk id="18" creationId="{FD5F63E7-0D6D-6426-70F4-B2C964FC3429}"/>
          </ac:spMkLst>
        </pc:spChg>
        <pc:spChg chg="add del mod">
          <ac:chgData name="Elizabeth Leaning" userId="83a21608-e303-4892-9647-16152bf19b07" providerId="ADAL" clId="{77AA164B-D9BA-414E-BB15-A025D54ECE25}" dt="2023-10-31T05:09:47.998" v="4859" actId="478"/>
          <ac:spMkLst>
            <pc:docMk/>
            <pc:sldMk cId="2882401333" sldId="273"/>
            <ac:spMk id="19" creationId="{0A50538A-AA37-E78B-02BF-CFE210A35ED9}"/>
          </ac:spMkLst>
        </pc:spChg>
        <pc:spChg chg="del mod ord">
          <ac:chgData name="Elizabeth Leaning" userId="83a21608-e303-4892-9647-16152bf19b07" providerId="ADAL" clId="{77AA164B-D9BA-414E-BB15-A025D54ECE25}" dt="2023-10-30T08:17:42.592" v="1389" actId="478"/>
          <ac:spMkLst>
            <pc:docMk/>
            <pc:sldMk cId="2882401333" sldId="273"/>
            <ac:spMk id="19" creationId="{C9050854-6DFD-C490-C00E-A868B95E58A8}"/>
          </ac:spMkLst>
        </pc:spChg>
        <pc:spChg chg="add del mod ord">
          <ac:chgData name="Elizabeth Leaning" userId="83a21608-e303-4892-9647-16152bf19b07" providerId="ADAL" clId="{77AA164B-D9BA-414E-BB15-A025D54ECE25}" dt="2023-10-30T08:03:45.599" v="1079" actId="478"/>
          <ac:spMkLst>
            <pc:docMk/>
            <pc:sldMk cId="2882401333" sldId="273"/>
            <ac:spMk id="20" creationId="{09B746E0-6677-95CB-0BD1-F7B90B9CD995}"/>
          </ac:spMkLst>
        </pc:spChg>
        <pc:spChg chg="add del mod ord">
          <ac:chgData name="Elizabeth Leaning" userId="83a21608-e303-4892-9647-16152bf19b07" providerId="ADAL" clId="{77AA164B-D9BA-414E-BB15-A025D54ECE25}" dt="2023-10-30T08:03:37.089" v="1077" actId="478"/>
          <ac:spMkLst>
            <pc:docMk/>
            <pc:sldMk cId="2882401333" sldId="273"/>
            <ac:spMk id="21" creationId="{EDF870D2-85EE-8035-7486-D5A0180BE048}"/>
          </ac:spMkLst>
        </pc:spChg>
        <pc:spChg chg="add del mod">
          <ac:chgData name="Elizabeth Leaning" userId="83a21608-e303-4892-9647-16152bf19b07" providerId="ADAL" clId="{77AA164B-D9BA-414E-BB15-A025D54ECE25}" dt="2023-10-30T08:31:15.047" v="1581" actId="478"/>
          <ac:spMkLst>
            <pc:docMk/>
            <pc:sldMk cId="2882401333" sldId="273"/>
            <ac:spMk id="23" creationId="{B8021E73-20EA-0170-2BE6-B08C27CF9BFB}"/>
          </ac:spMkLst>
        </pc:spChg>
        <pc:spChg chg="add del mod ord">
          <ac:chgData name="Elizabeth Leaning" userId="83a21608-e303-4892-9647-16152bf19b07" providerId="ADAL" clId="{77AA164B-D9BA-414E-BB15-A025D54ECE25}" dt="2023-10-30T08:17:42.592" v="1389" actId="478"/>
          <ac:spMkLst>
            <pc:docMk/>
            <pc:sldMk cId="2882401333" sldId="273"/>
            <ac:spMk id="24" creationId="{0877FC16-E5A7-F7CD-D8BF-BBE338F68F78}"/>
          </ac:spMkLst>
        </pc:spChg>
        <pc:spChg chg="add del mod ord">
          <ac:chgData name="Elizabeth Leaning" userId="83a21608-e303-4892-9647-16152bf19b07" providerId="ADAL" clId="{77AA164B-D9BA-414E-BB15-A025D54ECE25}" dt="2023-10-30T08:17:45.847" v="1390" actId="478"/>
          <ac:spMkLst>
            <pc:docMk/>
            <pc:sldMk cId="2882401333" sldId="273"/>
            <ac:spMk id="25" creationId="{4C007540-84FF-F202-7F53-225B21D62C84}"/>
          </ac:spMkLst>
        </pc:spChg>
        <pc:spChg chg="add del mod">
          <ac:chgData name="Elizabeth Leaning" userId="83a21608-e303-4892-9647-16152bf19b07" providerId="ADAL" clId="{77AA164B-D9BA-414E-BB15-A025D54ECE25}" dt="2023-10-30T08:37:25.747" v="1675" actId="478"/>
          <ac:spMkLst>
            <pc:docMk/>
            <pc:sldMk cId="2882401333" sldId="273"/>
            <ac:spMk id="27" creationId="{0FF02F12-4F4B-26B2-0C12-DBFAE66447E9}"/>
          </ac:spMkLst>
        </pc:spChg>
        <pc:spChg chg="add mod ord">
          <ac:chgData name="Elizabeth Leaning" userId="83a21608-e303-4892-9647-16152bf19b07" providerId="ADAL" clId="{77AA164B-D9BA-414E-BB15-A025D54ECE25}" dt="2023-10-30T08:37:45.215" v="1688" actId="170"/>
          <ac:spMkLst>
            <pc:docMk/>
            <pc:sldMk cId="2882401333" sldId="273"/>
            <ac:spMk id="28" creationId="{6EE234DD-01AA-FB8E-A662-4631977FC7E2}"/>
          </ac:spMkLst>
        </pc:spChg>
        <pc:spChg chg="add mod ord">
          <ac:chgData name="Elizabeth Leaning" userId="83a21608-e303-4892-9647-16152bf19b07" providerId="ADAL" clId="{77AA164B-D9BA-414E-BB15-A025D54ECE25}" dt="2023-10-31T05:19:10.852" v="5201" actId="113"/>
          <ac:spMkLst>
            <pc:docMk/>
            <pc:sldMk cId="2882401333" sldId="273"/>
            <ac:spMk id="29" creationId="{83F45814-45E7-3D8D-8024-1EF4D61021CE}"/>
          </ac:spMkLst>
        </pc:spChg>
        <pc:spChg chg="add del mod ord">
          <ac:chgData name="Elizabeth Leaning" userId="83a21608-e303-4892-9647-16152bf19b07" providerId="ADAL" clId="{77AA164B-D9BA-414E-BB15-A025D54ECE25}" dt="2023-10-30T08:37:23.126" v="1673" actId="478"/>
          <ac:spMkLst>
            <pc:docMk/>
            <pc:sldMk cId="2882401333" sldId="273"/>
            <ac:spMk id="30" creationId="{BBF5F60A-BE0F-F8ED-4EFE-D765817C65F1}"/>
          </ac:spMkLst>
        </pc:spChg>
        <pc:spChg chg="add del mod">
          <ac:chgData name="Elizabeth Leaning" userId="83a21608-e303-4892-9647-16152bf19b07" providerId="ADAL" clId="{77AA164B-D9BA-414E-BB15-A025D54ECE25}" dt="2023-10-31T02:21:10.765" v="4211" actId="478"/>
          <ac:spMkLst>
            <pc:docMk/>
            <pc:sldMk cId="2882401333" sldId="273"/>
            <ac:spMk id="32" creationId="{BC6C8A66-E14F-65C9-4497-91495A519BF9}"/>
          </ac:spMkLst>
        </pc:spChg>
        <pc:spChg chg="add del mod">
          <ac:chgData name="Elizabeth Leaning" userId="83a21608-e303-4892-9647-16152bf19b07" providerId="ADAL" clId="{77AA164B-D9BA-414E-BB15-A025D54ECE25}" dt="2023-10-31T02:21:13.295" v="4212" actId="478"/>
          <ac:spMkLst>
            <pc:docMk/>
            <pc:sldMk cId="2882401333" sldId="273"/>
            <ac:spMk id="33" creationId="{365C9473-A4AD-283A-205A-C0D58D2688D1}"/>
          </ac:spMkLst>
        </pc:spChg>
        <pc:picChg chg="del">
          <ac:chgData name="Elizabeth Leaning" userId="83a21608-e303-4892-9647-16152bf19b07" providerId="ADAL" clId="{77AA164B-D9BA-414E-BB15-A025D54ECE25}" dt="2023-10-30T11:11:39.150" v="1744" actId="478"/>
          <ac:picMkLst>
            <pc:docMk/>
            <pc:sldMk cId="2882401333" sldId="273"/>
            <ac:picMk id="2" creationId="{7E7A9340-E4F5-777F-87E7-56FF449649C6}"/>
          </ac:picMkLst>
        </pc:picChg>
        <pc:picChg chg="add mod ord">
          <ac:chgData name="Elizabeth Leaning" userId="83a21608-e303-4892-9647-16152bf19b07" providerId="ADAL" clId="{77AA164B-D9BA-414E-BB15-A025D54ECE25}" dt="2023-10-31T04:59:08.408" v="4589" actId="14100"/>
          <ac:picMkLst>
            <pc:docMk/>
            <pc:sldMk cId="2882401333" sldId="273"/>
            <ac:picMk id="2" creationId="{9B613F42-F680-B35D-6D1C-F5C815CE4B6B}"/>
          </ac:picMkLst>
        </pc:picChg>
        <pc:picChg chg="del">
          <ac:chgData name="Elizabeth Leaning" userId="83a21608-e303-4892-9647-16152bf19b07" providerId="ADAL" clId="{77AA164B-D9BA-414E-BB15-A025D54ECE25}" dt="2023-10-30T11:12:04.729" v="1758" actId="478"/>
          <ac:picMkLst>
            <pc:docMk/>
            <pc:sldMk cId="2882401333" sldId="273"/>
            <ac:picMk id="7" creationId="{09CC66F1-0CB3-EB39-BEE6-5AC572BE8421}"/>
          </ac:picMkLst>
        </pc:picChg>
        <pc:picChg chg="add del">
          <ac:chgData name="Elizabeth Leaning" userId="83a21608-e303-4892-9647-16152bf19b07" providerId="ADAL" clId="{77AA164B-D9BA-414E-BB15-A025D54ECE25}" dt="2023-10-31T05:09:51.961" v="4861" actId="478"/>
          <ac:picMkLst>
            <pc:docMk/>
            <pc:sldMk cId="2882401333" sldId="273"/>
            <ac:picMk id="10" creationId="{1DFBD7D0-04E4-3ED2-06B7-FAFFF57911DC}"/>
          </ac:picMkLst>
        </pc:picChg>
        <pc:picChg chg="add del mod ord">
          <ac:chgData name="Elizabeth Leaning" userId="83a21608-e303-4892-9647-16152bf19b07" providerId="ADAL" clId="{77AA164B-D9BA-414E-BB15-A025D54ECE25}" dt="2023-10-30T08:03:44.209" v="1078" actId="478"/>
          <ac:picMkLst>
            <pc:docMk/>
            <pc:sldMk cId="2882401333" sldId="273"/>
            <ac:picMk id="22" creationId="{594B965C-EB12-6E79-8A67-E0653E70447C}"/>
          </ac:picMkLst>
        </pc:picChg>
        <pc:picChg chg="add del mod ord">
          <ac:chgData name="Elizabeth Leaning" userId="83a21608-e303-4892-9647-16152bf19b07" providerId="ADAL" clId="{77AA164B-D9BA-414E-BB15-A025D54ECE25}" dt="2023-10-30T08:17:42.592" v="1389" actId="478"/>
          <ac:picMkLst>
            <pc:docMk/>
            <pc:sldMk cId="2882401333" sldId="273"/>
            <ac:picMk id="26" creationId="{BAC2AB62-299A-EC67-4713-C8C1D40116A4}"/>
          </ac:picMkLst>
        </pc:picChg>
        <pc:picChg chg="add del mod ord">
          <ac:chgData name="Elizabeth Leaning" userId="83a21608-e303-4892-9647-16152bf19b07" providerId="ADAL" clId="{77AA164B-D9BA-414E-BB15-A025D54ECE25}" dt="2023-10-30T08:37:24.426" v="1674" actId="478"/>
          <ac:picMkLst>
            <pc:docMk/>
            <pc:sldMk cId="2882401333" sldId="273"/>
            <ac:picMk id="31" creationId="{49578019-3A72-865A-7A4F-A410E4A168E4}"/>
          </ac:picMkLst>
        </pc:picChg>
        <pc:picChg chg="add mod ord">
          <ac:chgData name="Elizabeth Leaning" userId="83a21608-e303-4892-9647-16152bf19b07" providerId="ADAL" clId="{77AA164B-D9BA-414E-BB15-A025D54ECE25}" dt="2023-10-30T08:37:40.531" v="1685" actId="167"/>
          <ac:picMkLst>
            <pc:docMk/>
            <pc:sldMk cId="2882401333" sldId="273"/>
            <ac:picMk id="34" creationId="{FD265E23-96D2-4B80-22BD-A7B1EE0B32E8}"/>
          </ac:picMkLst>
        </pc:picChg>
        <pc:picChg chg="add mod ord">
          <ac:chgData name="Elizabeth Leaning" userId="83a21608-e303-4892-9647-16152bf19b07" providerId="ADAL" clId="{77AA164B-D9BA-414E-BB15-A025D54ECE25}" dt="2023-10-30T11:12:03.175" v="1757" actId="171"/>
          <ac:picMkLst>
            <pc:docMk/>
            <pc:sldMk cId="2882401333" sldId="273"/>
            <ac:picMk id="36" creationId="{236F1768-9E93-DE0A-76C5-36C5D07F502F}"/>
          </ac:picMkLst>
        </pc:picChg>
        <pc:picChg chg="add mod ord">
          <ac:chgData name="Elizabeth Leaning" userId="83a21608-e303-4892-9647-16152bf19b07" providerId="ADAL" clId="{77AA164B-D9BA-414E-BB15-A025D54ECE25}" dt="2023-10-30T11:11:36.777" v="1743" actId="167"/>
          <ac:picMkLst>
            <pc:docMk/>
            <pc:sldMk cId="2882401333" sldId="273"/>
            <ac:picMk id="38" creationId="{58E33AD8-911C-07FC-D373-612B02823498}"/>
          </ac:picMkLst>
        </pc:picChg>
        <pc:picChg chg="add del mod ord">
          <ac:chgData name="Elizabeth Leaning" userId="83a21608-e303-4892-9647-16152bf19b07" providerId="ADAL" clId="{77AA164B-D9BA-414E-BB15-A025D54ECE25}" dt="2023-10-31T02:10:26" v="3866" actId="478"/>
          <ac:picMkLst>
            <pc:docMk/>
            <pc:sldMk cId="2882401333" sldId="273"/>
            <ac:picMk id="39" creationId="{D7468B11-7D62-AA31-4BDC-7C324E0E54D7}"/>
          </ac:picMkLst>
        </pc:picChg>
      </pc:sldChg>
      <pc:sldChg chg="addSp delSp modSp mod">
        <pc:chgData name="Elizabeth Leaning" userId="83a21608-e303-4892-9647-16152bf19b07" providerId="ADAL" clId="{77AA164B-D9BA-414E-BB15-A025D54ECE25}" dt="2023-10-31T05:20:29.869" v="5236" actId="113"/>
        <pc:sldMkLst>
          <pc:docMk/>
          <pc:sldMk cId="1291767853" sldId="274"/>
        </pc:sldMkLst>
        <pc:spChg chg="del">
          <ac:chgData name="Elizabeth Leaning" userId="83a21608-e303-4892-9647-16152bf19b07" providerId="ADAL" clId="{77AA164B-D9BA-414E-BB15-A025D54ECE25}" dt="2023-10-31T02:13:48.527" v="3899" actId="478"/>
          <ac:spMkLst>
            <pc:docMk/>
            <pc:sldMk cId="1291767853" sldId="274"/>
            <ac:spMk id="3" creationId="{8486F576-F9D7-C278-0F4D-DD2E73F4E1AB}"/>
          </ac:spMkLst>
        </pc:spChg>
        <pc:spChg chg="add mod ord">
          <ac:chgData name="Elizabeth Leaning" userId="83a21608-e303-4892-9647-16152bf19b07" providerId="ADAL" clId="{77AA164B-D9BA-414E-BB15-A025D54ECE25}" dt="2023-10-31T02:20:45.774" v="4208" actId="1076"/>
          <ac:spMkLst>
            <pc:docMk/>
            <pc:sldMk cId="1291767853" sldId="274"/>
            <ac:spMk id="4" creationId="{D01C66EE-91C6-C911-8078-5DECCEE70820}"/>
          </ac:spMkLst>
        </pc:spChg>
        <pc:spChg chg="add del mod">
          <ac:chgData name="Elizabeth Leaning" userId="83a21608-e303-4892-9647-16152bf19b07" providerId="ADAL" clId="{77AA164B-D9BA-414E-BB15-A025D54ECE25}" dt="2023-10-30T05:51:02.097" v="640" actId="478"/>
          <ac:spMkLst>
            <pc:docMk/>
            <pc:sldMk cId="1291767853" sldId="274"/>
            <ac:spMk id="5" creationId="{85F716E5-CEE8-402F-25D6-847FEE5109A2}"/>
          </ac:spMkLst>
        </pc:spChg>
        <pc:spChg chg="add del mod topLvl">
          <ac:chgData name="Elizabeth Leaning" userId="83a21608-e303-4892-9647-16152bf19b07" providerId="ADAL" clId="{77AA164B-D9BA-414E-BB15-A025D54ECE25}" dt="2023-10-30T08:36:27.194" v="1658" actId="478"/>
          <ac:spMkLst>
            <pc:docMk/>
            <pc:sldMk cId="1291767853" sldId="274"/>
            <ac:spMk id="6" creationId="{889C4E77-6D89-6988-6337-9AE021AEE55F}"/>
          </ac:spMkLst>
        </pc:spChg>
        <pc:spChg chg="add del mod">
          <ac:chgData name="Elizabeth Leaning" userId="83a21608-e303-4892-9647-16152bf19b07" providerId="ADAL" clId="{77AA164B-D9BA-414E-BB15-A025D54ECE25}" dt="2023-10-31T05:09:54.593" v="4862" actId="478"/>
          <ac:spMkLst>
            <pc:docMk/>
            <pc:sldMk cId="1291767853" sldId="274"/>
            <ac:spMk id="6" creationId="{9560A0F3-E159-0682-C858-6AAD1E26D227}"/>
          </ac:spMkLst>
        </pc:spChg>
        <pc:spChg chg="add del mod">
          <ac:chgData name="Elizabeth Leaning" userId="83a21608-e303-4892-9647-16152bf19b07" providerId="ADAL" clId="{77AA164B-D9BA-414E-BB15-A025D54ECE25}" dt="2023-10-31T05:09:56.932" v="4863" actId="478"/>
          <ac:spMkLst>
            <pc:docMk/>
            <pc:sldMk cId="1291767853" sldId="274"/>
            <ac:spMk id="7" creationId="{2946A4AC-38B6-2991-06E6-C0FCB323E5CF}"/>
          </ac:spMkLst>
        </pc:spChg>
        <pc:spChg chg="del">
          <ac:chgData name="Elizabeth Leaning" userId="83a21608-e303-4892-9647-16152bf19b07" providerId="ADAL" clId="{77AA164B-D9BA-414E-BB15-A025D54ECE25}" dt="2023-10-30T08:34:20.927" v="1635" actId="478"/>
          <ac:spMkLst>
            <pc:docMk/>
            <pc:sldMk cId="1291767853" sldId="274"/>
            <ac:spMk id="8" creationId="{4EEFA80A-CF2E-D84C-B888-E0CE0BF40229}"/>
          </ac:spMkLst>
        </pc:spChg>
        <pc:spChg chg="del">
          <ac:chgData name="Elizabeth Leaning" userId="83a21608-e303-4892-9647-16152bf19b07" providerId="ADAL" clId="{77AA164B-D9BA-414E-BB15-A025D54ECE25}" dt="2023-10-30T08:34:20.927" v="1635" actId="478"/>
          <ac:spMkLst>
            <pc:docMk/>
            <pc:sldMk cId="1291767853" sldId="274"/>
            <ac:spMk id="9" creationId="{4E569DDC-E372-5901-040F-7596682C2C3C}"/>
          </ac:spMkLst>
        </pc:spChg>
        <pc:spChg chg="add del mod ord">
          <ac:chgData name="Elizabeth Leaning" userId="83a21608-e303-4892-9647-16152bf19b07" providerId="ADAL" clId="{77AA164B-D9BA-414E-BB15-A025D54ECE25}" dt="2023-10-30T07:41:28.352" v="790" actId="478"/>
          <ac:spMkLst>
            <pc:docMk/>
            <pc:sldMk cId="1291767853" sldId="274"/>
            <ac:spMk id="10" creationId="{29F86BB0-602D-DCD4-726B-E9CCB4675E24}"/>
          </ac:spMkLst>
        </pc:spChg>
        <pc:spChg chg="add del mod ord">
          <ac:chgData name="Elizabeth Leaning" userId="83a21608-e303-4892-9647-16152bf19b07" providerId="ADAL" clId="{77AA164B-D9BA-414E-BB15-A025D54ECE25}" dt="2023-10-30T08:36:35.692" v="1664" actId="478"/>
          <ac:spMkLst>
            <pc:docMk/>
            <pc:sldMk cId="1291767853" sldId="274"/>
            <ac:spMk id="11" creationId="{92BA9CF7-E570-D047-EF23-73B018BE2A56}"/>
          </ac:spMkLst>
        </pc:spChg>
        <pc:spChg chg="del mod">
          <ac:chgData name="Elizabeth Leaning" userId="83a21608-e303-4892-9647-16152bf19b07" providerId="ADAL" clId="{77AA164B-D9BA-414E-BB15-A025D54ECE25}" dt="2023-10-31T05:09:59.516" v="4864" actId="478"/>
          <ac:spMkLst>
            <pc:docMk/>
            <pc:sldMk cId="1291767853" sldId="274"/>
            <ac:spMk id="12" creationId="{A337FE59-9997-79E0-299B-AF26023711E4}"/>
          </ac:spMkLst>
        </pc:spChg>
        <pc:spChg chg="del">
          <ac:chgData name="Elizabeth Leaning" userId="83a21608-e303-4892-9647-16152bf19b07" providerId="ADAL" clId="{77AA164B-D9BA-414E-BB15-A025D54ECE25}" dt="2023-10-31T05:09:59.516" v="4864" actId="478"/>
          <ac:spMkLst>
            <pc:docMk/>
            <pc:sldMk cId="1291767853" sldId="274"/>
            <ac:spMk id="13" creationId="{9D894B39-6AEC-F04E-D952-FF2F9ECBD1FD}"/>
          </ac:spMkLst>
        </pc:spChg>
        <pc:spChg chg="add del mod">
          <ac:chgData name="Elizabeth Leaning" userId="83a21608-e303-4892-9647-16152bf19b07" providerId="ADAL" clId="{77AA164B-D9BA-414E-BB15-A025D54ECE25}" dt="2023-10-30T07:45:10.532" v="808" actId="478"/>
          <ac:spMkLst>
            <pc:docMk/>
            <pc:sldMk cId="1291767853" sldId="274"/>
            <ac:spMk id="14" creationId="{97F3FF6D-12A5-8838-BD8F-32D781263097}"/>
          </ac:spMkLst>
        </pc:spChg>
        <pc:spChg chg="mod ord">
          <ac:chgData name="Elizabeth Leaning" userId="83a21608-e303-4892-9647-16152bf19b07" providerId="ADAL" clId="{77AA164B-D9BA-414E-BB15-A025D54ECE25}" dt="2023-10-30T13:17:16.627" v="1929" actId="207"/>
          <ac:spMkLst>
            <pc:docMk/>
            <pc:sldMk cId="1291767853" sldId="274"/>
            <ac:spMk id="16" creationId="{8CBB99FF-F828-ADC8-8AA8-53A3CC4D46C8}"/>
          </ac:spMkLst>
        </pc:spChg>
        <pc:spChg chg="mod">
          <ac:chgData name="Elizabeth Leaning" userId="83a21608-e303-4892-9647-16152bf19b07" providerId="ADAL" clId="{77AA164B-D9BA-414E-BB15-A025D54ECE25}" dt="2023-10-30T08:07:34.571" v="1131" actId="1076"/>
          <ac:spMkLst>
            <pc:docMk/>
            <pc:sldMk cId="1291767853" sldId="274"/>
            <ac:spMk id="18" creationId="{FD5F63E7-0D6D-6426-70F4-B2C964FC3429}"/>
          </ac:spMkLst>
        </pc:spChg>
        <pc:spChg chg="mod">
          <ac:chgData name="Elizabeth Leaning" userId="83a21608-e303-4892-9647-16152bf19b07" providerId="ADAL" clId="{77AA164B-D9BA-414E-BB15-A025D54ECE25}" dt="2023-10-31T05:19:16.729" v="5203" actId="113"/>
          <ac:spMkLst>
            <pc:docMk/>
            <pc:sldMk cId="1291767853" sldId="274"/>
            <ac:spMk id="19" creationId="{C9050854-6DFD-C490-C00E-A868B95E58A8}"/>
          </ac:spMkLst>
        </pc:spChg>
        <pc:spChg chg="add del mod">
          <ac:chgData name="Elizabeth Leaning" userId="83a21608-e303-4892-9647-16152bf19b07" providerId="ADAL" clId="{77AA164B-D9BA-414E-BB15-A025D54ECE25}" dt="2023-10-30T08:06:26.961" v="1111"/>
          <ac:spMkLst>
            <pc:docMk/>
            <pc:sldMk cId="1291767853" sldId="274"/>
            <ac:spMk id="22" creationId="{A820A9DB-BC35-7656-418E-83E5E0E0328F}"/>
          </ac:spMkLst>
        </pc:spChg>
        <pc:spChg chg="add del mod">
          <ac:chgData name="Elizabeth Leaning" userId="83a21608-e303-4892-9647-16152bf19b07" providerId="ADAL" clId="{77AA164B-D9BA-414E-BB15-A025D54ECE25}" dt="2023-10-30T08:06:26.961" v="1111"/>
          <ac:spMkLst>
            <pc:docMk/>
            <pc:sldMk cId="1291767853" sldId="274"/>
            <ac:spMk id="23" creationId="{1CD9999E-A9B9-6B60-6AA7-408A619DDC86}"/>
          </ac:spMkLst>
        </pc:spChg>
        <pc:spChg chg="add del mod">
          <ac:chgData name="Elizabeth Leaning" userId="83a21608-e303-4892-9647-16152bf19b07" providerId="ADAL" clId="{77AA164B-D9BA-414E-BB15-A025D54ECE25}" dt="2023-10-30T08:07:37.044" v="1138"/>
          <ac:spMkLst>
            <pc:docMk/>
            <pc:sldMk cId="1291767853" sldId="274"/>
            <ac:spMk id="25" creationId="{5B2A5F6B-43A4-93AB-B313-E61D6E90D9D7}"/>
          </ac:spMkLst>
        </pc:spChg>
        <pc:spChg chg="add del mod">
          <ac:chgData name="Elizabeth Leaning" userId="83a21608-e303-4892-9647-16152bf19b07" providerId="ADAL" clId="{77AA164B-D9BA-414E-BB15-A025D54ECE25}" dt="2023-10-30T08:07:34.865" v="1132"/>
          <ac:spMkLst>
            <pc:docMk/>
            <pc:sldMk cId="1291767853" sldId="274"/>
            <ac:spMk id="26" creationId="{0D43B77B-94C7-240B-2059-E63597C3479E}"/>
          </ac:spMkLst>
        </pc:spChg>
        <pc:spChg chg="add mod">
          <ac:chgData name="Elizabeth Leaning" userId="83a21608-e303-4892-9647-16152bf19b07" providerId="ADAL" clId="{77AA164B-D9BA-414E-BB15-A025D54ECE25}" dt="2023-10-31T02:20:35.411" v="4205" actId="14100"/>
          <ac:spMkLst>
            <pc:docMk/>
            <pc:sldMk cId="1291767853" sldId="274"/>
            <ac:spMk id="27" creationId="{8EB01864-193A-8B17-517C-2A8897CA3264}"/>
          </ac:spMkLst>
        </pc:spChg>
        <pc:spChg chg="add mod">
          <ac:chgData name="Elizabeth Leaning" userId="83a21608-e303-4892-9647-16152bf19b07" providerId="ADAL" clId="{77AA164B-D9BA-414E-BB15-A025D54ECE25}" dt="2023-10-31T05:20:29.869" v="5236" actId="113"/>
          <ac:spMkLst>
            <pc:docMk/>
            <pc:sldMk cId="1291767853" sldId="274"/>
            <ac:spMk id="28" creationId="{97D265FE-D726-D260-D5F7-CB281378D9C2}"/>
          </ac:spMkLst>
        </pc:spChg>
        <pc:spChg chg="add del mod ord">
          <ac:chgData name="Elizabeth Leaning" userId="83a21608-e303-4892-9647-16152bf19b07" providerId="ADAL" clId="{77AA164B-D9BA-414E-BB15-A025D54ECE25}" dt="2023-10-31T02:19:56.009" v="4194" actId="478"/>
          <ac:spMkLst>
            <pc:docMk/>
            <pc:sldMk cId="1291767853" sldId="274"/>
            <ac:spMk id="29" creationId="{FEA7000B-1FF2-9F0B-2A42-6796F9230061}"/>
          </ac:spMkLst>
        </pc:spChg>
        <pc:grpChg chg="add del mod">
          <ac:chgData name="Elizabeth Leaning" userId="83a21608-e303-4892-9647-16152bf19b07" providerId="ADAL" clId="{77AA164B-D9BA-414E-BB15-A025D54ECE25}" dt="2023-10-30T08:01:22.507" v="1018" actId="165"/>
          <ac:grpSpMkLst>
            <pc:docMk/>
            <pc:sldMk cId="1291767853" sldId="274"/>
            <ac:grpSpMk id="21" creationId="{27236D8B-9DB6-1FB5-D30A-07E6A49B5CE8}"/>
          </ac:grpSpMkLst>
        </pc:grpChg>
        <pc:picChg chg="add mod ord">
          <ac:chgData name="Elizabeth Leaning" userId="83a21608-e303-4892-9647-16152bf19b07" providerId="ADAL" clId="{77AA164B-D9BA-414E-BB15-A025D54ECE25}" dt="2023-10-31T04:59:12.589" v="4590" actId="14100"/>
          <ac:picMkLst>
            <pc:docMk/>
            <pc:sldMk cId="1291767853" sldId="274"/>
            <ac:picMk id="2" creationId="{7D7C21B4-DBCC-E236-167E-7C4F70679FD1}"/>
          </ac:picMkLst>
        </pc:picChg>
        <pc:picChg chg="del">
          <ac:chgData name="Elizabeth Leaning" userId="83a21608-e303-4892-9647-16152bf19b07" providerId="ADAL" clId="{77AA164B-D9BA-414E-BB15-A025D54ECE25}" dt="2023-10-30T08:34:18.291" v="1634" actId="478"/>
          <ac:picMkLst>
            <pc:docMk/>
            <pc:sldMk cId="1291767853" sldId="274"/>
            <ac:picMk id="2" creationId="{7E7A9340-E4F5-777F-87E7-56FF449649C6}"/>
          </ac:picMkLst>
        </pc:picChg>
        <pc:picChg chg="add del mod">
          <ac:chgData name="Elizabeth Leaning" userId="83a21608-e303-4892-9647-16152bf19b07" providerId="ADAL" clId="{77AA164B-D9BA-414E-BB15-A025D54ECE25}" dt="2023-10-31T05:09:56.932" v="4863" actId="478"/>
          <ac:picMkLst>
            <pc:docMk/>
            <pc:sldMk cId="1291767853" sldId="274"/>
            <ac:picMk id="5" creationId="{27CFB758-BD1E-8951-175E-60B65E2AD708}"/>
          </ac:picMkLst>
        </pc:picChg>
        <pc:picChg chg="del">
          <ac:chgData name="Elizabeth Leaning" userId="83a21608-e303-4892-9647-16152bf19b07" providerId="ADAL" clId="{77AA164B-D9BA-414E-BB15-A025D54ECE25}" dt="2023-10-30T08:34:16.859" v="1633" actId="478"/>
          <ac:picMkLst>
            <pc:docMk/>
            <pc:sldMk cId="1291767853" sldId="274"/>
            <ac:picMk id="7" creationId="{09CC66F1-0CB3-EB39-BEE6-5AC572BE8421}"/>
          </ac:picMkLst>
        </pc:picChg>
        <pc:picChg chg="add del mod topLvl">
          <ac:chgData name="Elizabeth Leaning" userId="83a21608-e303-4892-9647-16152bf19b07" providerId="ADAL" clId="{77AA164B-D9BA-414E-BB15-A025D54ECE25}" dt="2023-10-30T08:36:28.802" v="1659" actId="478"/>
          <ac:picMkLst>
            <pc:docMk/>
            <pc:sldMk cId="1291767853" sldId="274"/>
            <ac:picMk id="20" creationId="{A815E836-F197-4A17-7629-97DBF7D1F7EE}"/>
          </ac:picMkLst>
        </pc:picChg>
        <pc:picChg chg="add del mod">
          <ac:chgData name="Elizabeth Leaning" userId="83a21608-e303-4892-9647-16152bf19b07" providerId="ADAL" clId="{77AA164B-D9BA-414E-BB15-A025D54ECE25}" dt="2023-10-30T08:06:26.961" v="1111"/>
          <ac:picMkLst>
            <pc:docMk/>
            <pc:sldMk cId="1291767853" sldId="274"/>
            <ac:picMk id="24" creationId="{2938D1C3-8C5C-133A-05D4-464E484CD968}"/>
          </ac:picMkLst>
        </pc:picChg>
        <pc:picChg chg="add mod ord">
          <ac:chgData name="Elizabeth Leaning" userId="83a21608-e303-4892-9647-16152bf19b07" providerId="ADAL" clId="{77AA164B-D9BA-414E-BB15-A025D54ECE25}" dt="2023-10-30T08:36:59.688" v="1670"/>
          <ac:picMkLst>
            <pc:docMk/>
            <pc:sldMk cId="1291767853" sldId="274"/>
            <ac:picMk id="31" creationId="{04BF72D0-6E71-0918-D7A9-1E9D6036A7C1}"/>
          </ac:picMkLst>
        </pc:picChg>
        <pc:picChg chg="add del mod">
          <ac:chgData name="Elizabeth Leaning" userId="83a21608-e303-4892-9647-16152bf19b07" providerId="ADAL" clId="{77AA164B-D9BA-414E-BB15-A025D54ECE25}" dt="2023-10-31T05:09:59.516" v="4864" actId="478"/>
          <ac:picMkLst>
            <pc:docMk/>
            <pc:sldMk cId="1291767853" sldId="274"/>
            <ac:picMk id="32" creationId="{57BD0FA5-426F-BDD0-4262-4A71B92BF5C3}"/>
          </ac:picMkLst>
        </pc:picChg>
        <pc:picChg chg="add del mod">
          <ac:chgData name="Elizabeth Leaning" userId="83a21608-e303-4892-9647-16152bf19b07" providerId="ADAL" clId="{77AA164B-D9BA-414E-BB15-A025D54ECE25}" dt="2023-10-31T05:09:59.516" v="4864" actId="478"/>
          <ac:picMkLst>
            <pc:docMk/>
            <pc:sldMk cId="1291767853" sldId="274"/>
            <ac:picMk id="33" creationId="{C5182E33-AA32-313B-7F34-5C5A3DADE27B}"/>
          </ac:picMkLst>
        </pc:picChg>
        <pc:picChg chg="add del mod ord">
          <ac:chgData name="Elizabeth Leaning" userId="83a21608-e303-4892-9647-16152bf19b07" providerId="ADAL" clId="{77AA164B-D9BA-414E-BB15-A025D54ECE25}" dt="2023-10-31T02:10:32.834" v="3869" actId="478"/>
          <ac:picMkLst>
            <pc:docMk/>
            <pc:sldMk cId="1291767853" sldId="274"/>
            <ac:picMk id="34" creationId="{CC5B91DD-A0F6-06F0-B009-DBAC139D7CEB}"/>
          </ac:picMkLst>
        </pc:picChg>
      </pc:sldChg>
      <pc:sldChg chg="addSp delSp modSp add del mod">
        <pc:chgData name="Elizabeth Leaning" userId="83a21608-e303-4892-9647-16152bf19b07" providerId="ADAL" clId="{77AA164B-D9BA-414E-BB15-A025D54ECE25}" dt="2023-10-31T02:20:56.445" v="4209" actId="47"/>
        <pc:sldMkLst>
          <pc:docMk/>
          <pc:sldMk cId="1675209451" sldId="275"/>
        </pc:sldMkLst>
        <pc:spChg chg="del">
          <ac:chgData name="Elizabeth Leaning" userId="83a21608-e303-4892-9647-16152bf19b07" providerId="ADAL" clId="{77AA164B-D9BA-414E-BB15-A025D54ECE25}" dt="2023-10-31T02:13:58.190" v="3904" actId="478"/>
          <ac:spMkLst>
            <pc:docMk/>
            <pc:sldMk cId="1675209451" sldId="275"/>
            <ac:spMk id="3" creationId="{8486F576-F9D7-C278-0F4D-DD2E73F4E1AB}"/>
          </ac:spMkLst>
        </pc:spChg>
        <pc:spChg chg="del mod">
          <ac:chgData name="Elizabeth Leaning" userId="83a21608-e303-4892-9647-16152bf19b07" providerId="ADAL" clId="{77AA164B-D9BA-414E-BB15-A025D54ECE25}" dt="2023-10-30T08:31:26.426" v="1584" actId="478"/>
          <ac:spMkLst>
            <pc:docMk/>
            <pc:sldMk cId="1675209451" sldId="275"/>
            <ac:spMk id="4" creationId="{D01C66EE-91C6-C911-8078-5DECCEE70820}"/>
          </ac:spMkLst>
        </pc:spChg>
        <pc:spChg chg="add del mod ord">
          <ac:chgData name="Elizabeth Leaning" userId="83a21608-e303-4892-9647-16152bf19b07" providerId="ADAL" clId="{77AA164B-D9BA-414E-BB15-A025D54ECE25}" dt="2023-10-30T08:10:18.263" v="1168"/>
          <ac:spMkLst>
            <pc:docMk/>
            <pc:sldMk cId="1675209451" sldId="275"/>
            <ac:spMk id="5" creationId="{AD6706FC-C8A2-9654-7371-AAB85BDE573B}"/>
          </ac:spMkLst>
        </pc:spChg>
        <pc:spChg chg="add del">
          <ac:chgData name="Elizabeth Leaning" userId="83a21608-e303-4892-9647-16152bf19b07" providerId="ADAL" clId="{77AA164B-D9BA-414E-BB15-A025D54ECE25}" dt="2023-10-30T08:36:43.325" v="1666" actId="478"/>
          <ac:spMkLst>
            <pc:docMk/>
            <pc:sldMk cId="1675209451" sldId="275"/>
            <ac:spMk id="6" creationId="{889C4E77-6D89-6988-6337-9AE021AEE55F}"/>
          </ac:spMkLst>
        </pc:spChg>
        <pc:spChg chg="del">
          <ac:chgData name="Elizabeth Leaning" userId="83a21608-e303-4892-9647-16152bf19b07" providerId="ADAL" clId="{77AA164B-D9BA-414E-BB15-A025D54ECE25}" dt="2023-10-30T08:22:44.085" v="1435" actId="478"/>
          <ac:spMkLst>
            <pc:docMk/>
            <pc:sldMk cId="1675209451" sldId="275"/>
            <ac:spMk id="8" creationId="{4EEFA80A-CF2E-D84C-B888-E0CE0BF40229}"/>
          </ac:spMkLst>
        </pc:spChg>
        <pc:spChg chg="del">
          <ac:chgData name="Elizabeth Leaning" userId="83a21608-e303-4892-9647-16152bf19b07" providerId="ADAL" clId="{77AA164B-D9BA-414E-BB15-A025D54ECE25}" dt="2023-10-30T08:22:42.228" v="1434" actId="478"/>
          <ac:spMkLst>
            <pc:docMk/>
            <pc:sldMk cId="1675209451" sldId="275"/>
            <ac:spMk id="9" creationId="{4E569DDC-E372-5901-040F-7596682C2C3C}"/>
          </ac:spMkLst>
        </pc:spChg>
        <pc:spChg chg="add del mod ord">
          <ac:chgData name="Elizabeth Leaning" userId="83a21608-e303-4892-9647-16152bf19b07" providerId="ADAL" clId="{77AA164B-D9BA-414E-BB15-A025D54ECE25}" dt="2023-10-30T08:36:44.886" v="1667" actId="478"/>
          <ac:spMkLst>
            <pc:docMk/>
            <pc:sldMk cId="1675209451" sldId="275"/>
            <ac:spMk id="11" creationId="{92BA9CF7-E570-D047-EF23-73B018BE2A56}"/>
          </ac:spMkLst>
        </pc:spChg>
        <pc:spChg chg="add mod">
          <ac:chgData name="Elizabeth Leaning" userId="83a21608-e303-4892-9647-16152bf19b07" providerId="ADAL" clId="{77AA164B-D9BA-414E-BB15-A025D54ECE25}" dt="2023-10-30T08:13:55.377" v="1370" actId="207"/>
          <ac:spMkLst>
            <pc:docMk/>
            <pc:sldMk cId="1675209451" sldId="275"/>
            <ac:spMk id="14" creationId="{0567AC89-06B3-3E46-7A17-E05FBFBFD734}"/>
          </ac:spMkLst>
        </pc:spChg>
        <pc:spChg chg="mod">
          <ac:chgData name="Elizabeth Leaning" userId="83a21608-e303-4892-9647-16152bf19b07" providerId="ADAL" clId="{77AA164B-D9BA-414E-BB15-A025D54ECE25}" dt="2023-10-30T13:17:27.616" v="1931" actId="207"/>
          <ac:spMkLst>
            <pc:docMk/>
            <pc:sldMk cId="1675209451" sldId="275"/>
            <ac:spMk id="16" creationId="{8CBB99FF-F828-ADC8-8AA8-53A3CC4D46C8}"/>
          </ac:spMkLst>
        </pc:spChg>
        <pc:spChg chg="add mod">
          <ac:chgData name="Elizabeth Leaning" userId="83a21608-e303-4892-9647-16152bf19b07" providerId="ADAL" clId="{77AA164B-D9BA-414E-BB15-A025D54ECE25}" dt="2023-10-31T02:13:53.999" v="3902" actId="20577"/>
          <ac:spMkLst>
            <pc:docMk/>
            <pc:sldMk cId="1675209451" sldId="275"/>
            <ac:spMk id="17" creationId="{6EEE3FB7-C6D5-7DB5-7A80-CF238D8F04BD}"/>
          </ac:spMkLst>
        </pc:spChg>
        <pc:spChg chg="mod">
          <ac:chgData name="Elizabeth Leaning" userId="83a21608-e303-4892-9647-16152bf19b07" providerId="ADAL" clId="{77AA164B-D9BA-414E-BB15-A025D54ECE25}" dt="2023-10-31T02:13:55.969" v="3903" actId="20577"/>
          <ac:spMkLst>
            <pc:docMk/>
            <pc:sldMk cId="1675209451" sldId="275"/>
            <ac:spMk id="19" creationId="{C9050854-6DFD-C490-C00E-A868B95E58A8}"/>
          </ac:spMkLst>
        </pc:spChg>
        <pc:spChg chg="add del mod">
          <ac:chgData name="Elizabeth Leaning" userId="83a21608-e303-4892-9647-16152bf19b07" providerId="ADAL" clId="{77AA164B-D9BA-414E-BB15-A025D54ECE25}" dt="2023-10-30T08:29:52.531" v="1571"/>
          <ac:spMkLst>
            <pc:docMk/>
            <pc:sldMk cId="1675209451" sldId="275"/>
            <ac:spMk id="26" creationId="{E2B99012-AC85-58E6-13BB-F90B6623501D}"/>
          </ac:spMkLst>
        </pc:spChg>
        <pc:spChg chg="add del mod">
          <ac:chgData name="Elizabeth Leaning" userId="83a21608-e303-4892-9647-16152bf19b07" providerId="ADAL" clId="{77AA164B-D9BA-414E-BB15-A025D54ECE25}" dt="2023-10-30T08:29:52.531" v="1571"/>
          <ac:spMkLst>
            <pc:docMk/>
            <pc:sldMk cId="1675209451" sldId="275"/>
            <ac:spMk id="27" creationId="{929805E6-3621-9C36-E202-74F41F7204C6}"/>
          </ac:spMkLst>
        </pc:spChg>
        <pc:spChg chg="add del mod ord">
          <ac:chgData name="Elizabeth Leaning" userId="83a21608-e303-4892-9647-16152bf19b07" providerId="ADAL" clId="{77AA164B-D9BA-414E-BB15-A025D54ECE25}" dt="2023-10-30T08:32:00.205" v="1594" actId="478"/>
          <ac:spMkLst>
            <pc:docMk/>
            <pc:sldMk cId="1675209451" sldId="275"/>
            <ac:spMk id="28" creationId="{5E5F03DF-3E90-5600-F5E3-C682C898ED11}"/>
          </ac:spMkLst>
        </pc:spChg>
        <pc:spChg chg="add del mod ord">
          <ac:chgData name="Elizabeth Leaning" userId="83a21608-e303-4892-9647-16152bf19b07" providerId="ADAL" clId="{77AA164B-D9BA-414E-BB15-A025D54ECE25}" dt="2023-10-30T08:32:00.205" v="1594" actId="478"/>
          <ac:spMkLst>
            <pc:docMk/>
            <pc:sldMk cId="1675209451" sldId="275"/>
            <ac:spMk id="29" creationId="{E39BD4E5-5FED-10FD-B52B-F4E8A8E45E6B}"/>
          </ac:spMkLst>
        </pc:spChg>
        <pc:spChg chg="add mod ord">
          <ac:chgData name="Elizabeth Leaning" userId="83a21608-e303-4892-9647-16152bf19b07" providerId="ADAL" clId="{77AA164B-D9BA-414E-BB15-A025D54ECE25}" dt="2023-10-30T13:56:33.490" v="2706" actId="170"/>
          <ac:spMkLst>
            <pc:docMk/>
            <pc:sldMk cId="1675209451" sldId="275"/>
            <ac:spMk id="30" creationId="{5E37A669-7207-483F-2F32-EA58AABA7850}"/>
          </ac:spMkLst>
        </pc:spChg>
        <pc:spChg chg="add mod ord">
          <ac:chgData name="Elizabeth Leaning" userId="83a21608-e303-4892-9647-16152bf19b07" providerId="ADAL" clId="{77AA164B-D9BA-414E-BB15-A025D54ECE25}" dt="2023-10-30T08:41:12.561" v="1723" actId="1076"/>
          <ac:spMkLst>
            <pc:docMk/>
            <pc:sldMk cId="1675209451" sldId="275"/>
            <ac:spMk id="31" creationId="{7D07A4F2-CF13-6636-D2B8-A8ABB2BB1FFC}"/>
          </ac:spMkLst>
        </pc:spChg>
        <pc:spChg chg="add mod ord">
          <ac:chgData name="Elizabeth Leaning" userId="83a21608-e303-4892-9647-16152bf19b07" providerId="ADAL" clId="{77AA164B-D9BA-414E-BB15-A025D54ECE25}" dt="2023-10-30T08:41:31.877" v="1727" actId="171"/>
          <ac:spMkLst>
            <pc:docMk/>
            <pc:sldMk cId="1675209451" sldId="275"/>
            <ac:spMk id="32" creationId="{520BAB7B-A28D-5334-B6A3-5A5152B9CC27}"/>
          </ac:spMkLst>
        </pc:spChg>
        <pc:spChg chg="add del mod">
          <ac:chgData name="Elizabeth Leaning" userId="83a21608-e303-4892-9647-16152bf19b07" providerId="ADAL" clId="{77AA164B-D9BA-414E-BB15-A025D54ECE25}" dt="2023-10-30T08:33:10.874" v="1611" actId="478"/>
          <ac:spMkLst>
            <pc:docMk/>
            <pc:sldMk cId="1675209451" sldId="275"/>
            <ac:spMk id="33" creationId="{C4E15327-A984-E52A-4A64-282CB1D4703C}"/>
          </ac:spMkLst>
        </pc:spChg>
        <pc:spChg chg="add del mod">
          <ac:chgData name="Elizabeth Leaning" userId="83a21608-e303-4892-9647-16152bf19b07" providerId="ADAL" clId="{77AA164B-D9BA-414E-BB15-A025D54ECE25}" dt="2023-10-30T08:33:10.874" v="1611" actId="478"/>
          <ac:spMkLst>
            <pc:docMk/>
            <pc:sldMk cId="1675209451" sldId="275"/>
            <ac:spMk id="34" creationId="{F6CB3BA0-7F7A-1C0A-C5C7-04DBA374E872}"/>
          </ac:spMkLst>
        </pc:spChg>
        <pc:spChg chg="add del mod">
          <ac:chgData name="Elizabeth Leaning" userId="83a21608-e303-4892-9647-16152bf19b07" providerId="ADAL" clId="{77AA164B-D9BA-414E-BB15-A025D54ECE25}" dt="2023-10-30T08:33:10.874" v="1611" actId="478"/>
          <ac:spMkLst>
            <pc:docMk/>
            <pc:sldMk cId="1675209451" sldId="275"/>
            <ac:spMk id="35" creationId="{D2CEE670-07F5-EB79-7E67-E46C19539D12}"/>
          </ac:spMkLst>
        </pc:spChg>
        <pc:spChg chg="add mod ord">
          <ac:chgData name="Elizabeth Leaning" userId="83a21608-e303-4892-9647-16152bf19b07" providerId="ADAL" clId="{77AA164B-D9BA-414E-BB15-A025D54ECE25}" dt="2023-10-30T08:41:31.877" v="1727" actId="171"/>
          <ac:spMkLst>
            <pc:docMk/>
            <pc:sldMk cId="1675209451" sldId="275"/>
            <ac:spMk id="36" creationId="{B31AEBE5-B681-6DF7-0743-789144BDF30F}"/>
          </ac:spMkLst>
        </pc:spChg>
        <pc:spChg chg="add mod">
          <ac:chgData name="Elizabeth Leaning" userId="83a21608-e303-4892-9647-16152bf19b07" providerId="ADAL" clId="{77AA164B-D9BA-414E-BB15-A025D54ECE25}" dt="2023-10-30T08:34:56.834" v="1639" actId="1076"/>
          <ac:spMkLst>
            <pc:docMk/>
            <pc:sldMk cId="1675209451" sldId="275"/>
            <ac:spMk id="38" creationId="{1D474D4C-C129-9C7C-D378-64AFFC2F16B3}"/>
          </ac:spMkLst>
        </pc:spChg>
        <pc:spChg chg="add mod">
          <ac:chgData name="Elizabeth Leaning" userId="83a21608-e303-4892-9647-16152bf19b07" providerId="ADAL" clId="{77AA164B-D9BA-414E-BB15-A025D54ECE25}" dt="2023-10-30T08:35:09.341" v="1644" actId="1076"/>
          <ac:spMkLst>
            <pc:docMk/>
            <pc:sldMk cId="1675209451" sldId="275"/>
            <ac:spMk id="41" creationId="{B64CA6FC-0F15-50EF-1656-30A46868AC56}"/>
          </ac:spMkLst>
        </pc:spChg>
        <pc:spChg chg="add del mod ord">
          <ac:chgData name="Elizabeth Leaning" userId="83a21608-e303-4892-9647-16152bf19b07" providerId="ADAL" clId="{77AA164B-D9BA-414E-BB15-A025D54ECE25}" dt="2023-10-30T13:55:45.375" v="2699" actId="478"/>
          <ac:spMkLst>
            <pc:docMk/>
            <pc:sldMk cId="1675209451" sldId="275"/>
            <ac:spMk id="45" creationId="{9B54A57E-77F5-4E74-089A-C0907E1CB0A1}"/>
          </ac:spMkLst>
        </pc:spChg>
        <pc:picChg chg="add del mod">
          <ac:chgData name="Elizabeth Leaning" userId="83a21608-e303-4892-9647-16152bf19b07" providerId="ADAL" clId="{77AA164B-D9BA-414E-BB15-A025D54ECE25}" dt="2023-10-31T02:10:38.664" v="3873"/>
          <ac:picMkLst>
            <pc:docMk/>
            <pc:sldMk cId="1675209451" sldId="275"/>
            <ac:picMk id="2" creationId="{0E8E0796-5385-BAAE-EE51-A0C9FF711140}"/>
          </ac:picMkLst>
        </pc:picChg>
        <pc:picChg chg="del">
          <ac:chgData name="Elizabeth Leaning" userId="83a21608-e303-4892-9647-16152bf19b07" providerId="ADAL" clId="{77AA164B-D9BA-414E-BB15-A025D54ECE25}" dt="2023-10-30T08:22:45.350" v="1436" actId="478"/>
          <ac:picMkLst>
            <pc:docMk/>
            <pc:sldMk cId="1675209451" sldId="275"/>
            <ac:picMk id="2" creationId="{7E7A9340-E4F5-777F-87E7-56FF449649C6}"/>
          </ac:picMkLst>
        </pc:picChg>
        <pc:picChg chg="add mod ord">
          <ac:chgData name="Elizabeth Leaning" userId="83a21608-e303-4892-9647-16152bf19b07" providerId="ADAL" clId="{77AA164B-D9BA-414E-BB15-A025D54ECE25}" dt="2023-10-31T02:10:42.719" v="3876" actId="167"/>
          <ac:picMkLst>
            <pc:docMk/>
            <pc:sldMk cId="1675209451" sldId="275"/>
            <ac:picMk id="4" creationId="{78E652D2-5CA8-9CDA-F5B7-AD1C4160F764}"/>
          </ac:picMkLst>
        </pc:picChg>
        <pc:picChg chg="del">
          <ac:chgData name="Elizabeth Leaning" userId="83a21608-e303-4892-9647-16152bf19b07" providerId="ADAL" clId="{77AA164B-D9BA-414E-BB15-A025D54ECE25}" dt="2023-10-30T08:22:40.909" v="1433" actId="478"/>
          <ac:picMkLst>
            <pc:docMk/>
            <pc:sldMk cId="1675209451" sldId="275"/>
            <ac:picMk id="7" creationId="{09CC66F1-0CB3-EB39-BEE6-5AC572BE8421}"/>
          </ac:picMkLst>
        </pc:picChg>
        <pc:picChg chg="add del mod ord">
          <ac:chgData name="Elizabeth Leaning" userId="83a21608-e303-4892-9647-16152bf19b07" providerId="ADAL" clId="{77AA164B-D9BA-414E-BB15-A025D54ECE25}" dt="2023-10-30T08:10:18.263" v="1168"/>
          <ac:picMkLst>
            <pc:docMk/>
            <pc:sldMk cId="1675209451" sldId="275"/>
            <ac:picMk id="10" creationId="{E47B14C0-873A-5AC5-AA2E-543B1D28464B}"/>
          </ac:picMkLst>
        </pc:picChg>
        <pc:picChg chg="add del">
          <ac:chgData name="Elizabeth Leaning" userId="83a21608-e303-4892-9647-16152bf19b07" providerId="ADAL" clId="{77AA164B-D9BA-414E-BB15-A025D54ECE25}" dt="2023-10-30T08:36:41.512" v="1665" actId="478"/>
          <ac:picMkLst>
            <pc:docMk/>
            <pc:sldMk cId="1675209451" sldId="275"/>
            <ac:picMk id="20" creationId="{A815E836-F197-4A17-7629-97DBF7D1F7EE}"/>
          </ac:picMkLst>
        </pc:picChg>
        <pc:picChg chg="add del mod">
          <ac:chgData name="Elizabeth Leaning" userId="83a21608-e303-4892-9647-16152bf19b07" providerId="ADAL" clId="{77AA164B-D9BA-414E-BB15-A025D54ECE25}" dt="2023-10-30T08:34:58.196" v="1640" actId="478"/>
          <ac:picMkLst>
            <pc:docMk/>
            <pc:sldMk cId="1675209451" sldId="275"/>
            <ac:picMk id="21" creationId="{7A3DD41E-6FD7-D1F5-6C93-5D5520C1319D}"/>
          </ac:picMkLst>
        </pc:picChg>
        <pc:picChg chg="add del mod">
          <ac:chgData name="Elizabeth Leaning" userId="83a21608-e303-4892-9647-16152bf19b07" providerId="ADAL" clId="{77AA164B-D9BA-414E-BB15-A025D54ECE25}" dt="2023-10-30T08:23:45.764" v="1451" actId="478"/>
          <ac:picMkLst>
            <pc:docMk/>
            <pc:sldMk cId="1675209451" sldId="275"/>
            <ac:picMk id="22" creationId="{58DF5559-1A01-4CA0-6BCB-93FCDDAFDD90}"/>
          </ac:picMkLst>
        </pc:picChg>
        <pc:picChg chg="add del mod">
          <ac:chgData name="Elizabeth Leaning" userId="83a21608-e303-4892-9647-16152bf19b07" providerId="ADAL" clId="{77AA164B-D9BA-414E-BB15-A025D54ECE25}" dt="2023-10-30T08:23:25.580" v="1446" actId="21"/>
          <ac:picMkLst>
            <pc:docMk/>
            <pc:sldMk cId="1675209451" sldId="275"/>
            <ac:picMk id="23" creationId="{222E534E-9675-84F2-219F-26CBB99382DA}"/>
          </ac:picMkLst>
        </pc:picChg>
        <pc:picChg chg="add del mod">
          <ac:chgData name="Elizabeth Leaning" userId="83a21608-e303-4892-9647-16152bf19b07" providerId="ADAL" clId="{77AA164B-D9BA-414E-BB15-A025D54ECE25}" dt="2023-10-30T08:23:25.580" v="1446" actId="21"/>
          <ac:picMkLst>
            <pc:docMk/>
            <pc:sldMk cId="1675209451" sldId="275"/>
            <ac:picMk id="24" creationId="{73E53041-08AE-5D3E-1B55-13451970953B}"/>
          </ac:picMkLst>
        </pc:picChg>
        <pc:picChg chg="add del mod">
          <ac:chgData name="Elizabeth Leaning" userId="83a21608-e303-4892-9647-16152bf19b07" providerId="ADAL" clId="{77AA164B-D9BA-414E-BB15-A025D54ECE25}" dt="2023-10-30T08:34:45.780" v="1636" actId="478"/>
          <ac:picMkLst>
            <pc:docMk/>
            <pc:sldMk cId="1675209451" sldId="275"/>
            <ac:picMk id="25" creationId="{DA5F2306-AA74-B618-8108-7698A9FC7D6B}"/>
          </ac:picMkLst>
        </pc:picChg>
        <pc:picChg chg="add del mod">
          <ac:chgData name="Elizabeth Leaning" userId="83a21608-e303-4892-9647-16152bf19b07" providerId="ADAL" clId="{77AA164B-D9BA-414E-BB15-A025D54ECE25}" dt="2023-10-30T11:13:03.447" v="1766" actId="478"/>
          <ac:picMkLst>
            <pc:docMk/>
            <pc:sldMk cId="1675209451" sldId="275"/>
            <ac:picMk id="37" creationId="{94787E34-75FE-8885-15A9-03A55375B76B}"/>
          </ac:picMkLst>
        </pc:picChg>
        <pc:picChg chg="add del mod">
          <ac:chgData name="Elizabeth Leaning" userId="83a21608-e303-4892-9647-16152bf19b07" providerId="ADAL" clId="{77AA164B-D9BA-414E-BB15-A025D54ECE25}" dt="2023-10-30T11:13:04.574" v="1767" actId="478"/>
          <ac:picMkLst>
            <pc:docMk/>
            <pc:sldMk cId="1675209451" sldId="275"/>
            <ac:picMk id="39" creationId="{31FB4C74-F29F-535D-1B71-EBC408B3CD91}"/>
          </ac:picMkLst>
        </pc:picChg>
        <pc:picChg chg="add del mod">
          <ac:chgData name="Elizabeth Leaning" userId="83a21608-e303-4892-9647-16152bf19b07" providerId="ADAL" clId="{77AA164B-D9BA-414E-BB15-A025D54ECE25}" dt="2023-10-30T11:13:00.455" v="1765" actId="478"/>
          <ac:picMkLst>
            <pc:docMk/>
            <pc:sldMk cId="1675209451" sldId="275"/>
            <ac:picMk id="40" creationId="{536BCBD0-70FD-7A4D-D063-2CFFB3DB08C2}"/>
          </ac:picMkLst>
        </pc:picChg>
        <pc:picChg chg="add del mod">
          <ac:chgData name="Elizabeth Leaning" userId="83a21608-e303-4892-9647-16152bf19b07" providerId="ADAL" clId="{77AA164B-D9BA-414E-BB15-A025D54ECE25}" dt="2023-10-30T11:12:54.305" v="1764" actId="478"/>
          <ac:picMkLst>
            <pc:docMk/>
            <pc:sldMk cId="1675209451" sldId="275"/>
            <ac:picMk id="42" creationId="{516FC3D9-E2D1-DA61-2D4B-5F596A4DDBB5}"/>
          </ac:picMkLst>
        </pc:picChg>
        <pc:picChg chg="add mod">
          <ac:chgData name="Elizabeth Leaning" userId="83a21608-e303-4892-9647-16152bf19b07" providerId="ADAL" clId="{77AA164B-D9BA-414E-BB15-A025D54ECE25}" dt="2023-10-30T08:42:39.697" v="1729"/>
          <ac:picMkLst>
            <pc:docMk/>
            <pc:sldMk cId="1675209451" sldId="275"/>
            <ac:picMk id="43" creationId="{F62A7BE2-DF18-A7ED-AFB2-80E7F26C2B2E}"/>
          </ac:picMkLst>
        </pc:picChg>
        <pc:picChg chg="add mod ord">
          <ac:chgData name="Elizabeth Leaning" userId="83a21608-e303-4892-9647-16152bf19b07" providerId="ADAL" clId="{77AA164B-D9BA-414E-BB15-A025D54ECE25}" dt="2023-10-30T08:41:18.573" v="1725" actId="171"/>
          <ac:picMkLst>
            <pc:docMk/>
            <pc:sldMk cId="1675209451" sldId="275"/>
            <ac:picMk id="44" creationId="{B5280314-3C3E-76C2-F85F-8E9713923CEC}"/>
          </ac:picMkLst>
        </pc:picChg>
        <pc:picChg chg="add mod">
          <ac:chgData name="Elizabeth Leaning" userId="83a21608-e303-4892-9647-16152bf19b07" providerId="ADAL" clId="{77AA164B-D9BA-414E-BB15-A025D54ECE25}" dt="2023-10-30T11:13:51.615" v="1783" actId="1076"/>
          <ac:picMkLst>
            <pc:docMk/>
            <pc:sldMk cId="1675209451" sldId="275"/>
            <ac:picMk id="46" creationId="{189B277A-F548-A5AC-DA13-B528D0F5332F}"/>
          </ac:picMkLst>
        </pc:picChg>
        <pc:picChg chg="add del mod">
          <ac:chgData name="Elizabeth Leaning" userId="83a21608-e303-4892-9647-16152bf19b07" providerId="ADAL" clId="{77AA164B-D9BA-414E-BB15-A025D54ECE25}" dt="2023-10-30T13:03:42.601" v="1831" actId="478"/>
          <ac:picMkLst>
            <pc:docMk/>
            <pc:sldMk cId="1675209451" sldId="275"/>
            <ac:picMk id="47" creationId="{96D87E28-05B5-18AC-4621-455EFAAA6B4B}"/>
          </ac:picMkLst>
        </pc:picChg>
        <pc:picChg chg="add mod">
          <ac:chgData name="Elizabeth Leaning" userId="83a21608-e303-4892-9647-16152bf19b07" providerId="ADAL" clId="{77AA164B-D9BA-414E-BB15-A025D54ECE25}" dt="2023-10-30T11:15:09.041" v="1805" actId="1076"/>
          <ac:picMkLst>
            <pc:docMk/>
            <pc:sldMk cId="1675209451" sldId="275"/>
            <ac:picMk id="48" creationId="{67F1E503-60C2-53D3-7A2D-B8BCEE2F09A6}"/>
          </ac:picMkLst>
        </pc:picChg>
        <pc:picChg chg="add del mod">
          <ac:chgData name="Elizabeth Leaning" userId="83a21608-e303-4892-9647-16152bf19b07" providerId="ADAL" clId="{77AA164B-D9BA-414E-BB15-A025D54ECE25}" dt="2023-10-30T13:06:07.416" v="1887" actId="478"/>
          <ac:picMkLst>
            <pc:docMk/>
            <pc:sldMk cId="1675209451" sldId="275"/>
            <ac:picMk id="49" creationId="{EADD0131-E3D5-8D60-0FEB-1CFBC5EB2F94}"/>
          </ac:picMkLst>
        </pc:picChg>
        <pc:picChg chg="add del mod">
          <ac:chgData name="Elizabeth Leaning" userId="83a21608-e303-4892-9647-16152bf19b07" providerId="ADAL" clId="{77AA164B-D9BA-414E-BB15-A025D54ECE25}" dt="2023-10-30T13:06:28.601" v="1891" actId="478"/>
          <ac:picMkLst>
            <pc:docMk/>
            <pc:sldMk cId="1675209451" sldId="275"/>
            <ac:picMk id="50" creationId="{2ED4EE01-739B-6509-2205-A15F194A8329}"/>
          </ac:picMkLst>
        </pc:picChg>
        <pc:picChg chg="add mod">
          <ac:chgData name="Elizabeth Leaning" userId="83a21608-e303-4892-9647-16152bf19b07" providerId="ADAL" clId="{77AA164B-D9BA-414E-BB15-A025D54ECE25}" dt="2023-10-30T13:06:12.626" v="1889" actId="1076"/>
          <ac:picMkLst>
            <pc:docMk/>
            <pc:sldMk cId="1675209451" sldId="275"/>
            <ac:picMk id="51" creationId="{1C6739BA-2532-D128-6592-CCA04FBB08F5}"/>
          </ac:picMkLst>
        </pc:picChg>
        <pc:picChg chg="add mod">
          <ac:chgData name="Elizabeth Leaning" userId="83a21608-e303-4892-9647-16152bf19b07" providerId="ADAL" clId="{77AA164B-D9BA-414E-BB15-A025D54ECE25}" dt="2023-10-30T13:06:12.626" v="1889" actId="1076"/>
          <ac:picMkLst>
            <pc:docMk/>
            <pc:sldMk cId="1675209451" sldId="275"/>
            <ac:picMk id="52" creationId="{2A84C91A-13AA-EB6A-7C26-B159EF1F32E6}"/>
          </ac:picMkLst>
        </pc:picChg>
        <pc:picChg chg="add mod">
          <ac:chgData name="Elizabeth Leaning" userId="83a21608-e303-4892-9647-16152bf19b07" providerId="ADAL" clId="{77AA164B-D9BA-414E-BB15-A025D54ECE25}" dt="2023-10-30T13:06:34.139" v="1892" actId="1076"/>
          <ac:picMkLst>
            <pc:docMk/>
            <pc:sldMk cId="1675209451" sldId="275"/>
            <ac:picMk id="53" creationId="{4FE929B3-7486-2DA9-7896-1E16BDAC872B}"/>
          </ac:picMkLst>
        </pc:picChg>
        <pc:picChg chg="add mod">
          <ac:chgData name="Elizabeth Leaning" userId="83a21608-e303-4892-9647-16152bf19b07" providerId="ADAL" clId="{77AA164B-D9BA-414E-BB15-A025D54ECE25}" dt="2023-10-30T13:06:34.139" v="1892" actId="1076"/>
          <ac:picMkLst>
            <pc:docMk/>
            <pc:sldMk cId="1675209451" sldId="275"/>
            <ac:picMk id="54" creationId="{231ABA10-6254-3B47-664A-B058D13CA274}"/>
          </ac:picMkLst>
        </pc:picChg>
        <pc:picChg chg="add mod ord">
          <ac:chgData name="Elizabeth Leaning" userId="83a21608-e303-4892-9647-16152bf19b07" providerId="ADAL" clId="{77AA164B-D9BA-414E-BB15-A025D54ECE25}" dt="2023-10-30T13:30:10.739" v="2218" actId="167"/>
          <ac:picMkLst>
            <pc:docMk/>
            <pc:sldMk cId="1675209451" sldId="275"/>
            <ac:picMk id="55" creationId="{A4F59C8F-DBA2-9275-A5EC-456F0C05798E}"/>
          </ac:picMkLst>
        </pc:picChg>
        <pc:picChg chg="add del mod ord">
          <ac:chgData name="Elizabeth Leaning" userId="83a21608-e303-4892-9647-16152bf19b07" providerId="ADAL" clId="{77AA164B-D9BA-414E-BB15-A025D54ECE25}" dt="2023-10-31T02:10:39.681" v="3874" actId="478"/>
          <ac:picMkLst>
            <pc:docMk/>
            <pc:sldMk cId="1675209451" sldId="275"/>
            <ac:picMk id="56" creationId="{6CD36B0B-88B2-3668-BE86-32D7DFD0C468}"/>
          </ac:picMkLst>
        </pc:picChg>
        <pc:picChg chg="add del mod">
          <ac:chgData name="Elizabeth Leaning" userId="83a21608-e303-4892-9647-16152bf19b07" providerId="ADAL" clId="{77AA164B-D9BA-414E-BB15-A025D54ECE25}" dt="2023-10-30T13:55:55.337" v="2702" actId="478"/>
          <ac:picMkLst>
            <pc:docMk/>
            <pc:sldMk cId="1675209451" sldId="275"/>
            <ac:picMk id="57" creationId="{766C2A3A-E016-9FAE-4264-1E648EBE28D3}"/>
          </ac:picMkLst>
        </pc:picChg>
      </pc:sldChg>
      <pc:sldChg chg="addSp delSp modSp add mod">
        <pc:chgData name="Elizabeth Leaning" userId="83a21608-e303-4892-9647-16152bf19b07" providerId="ADAL" clId="{77AA164B-D9BA-414E-BB15-A025D54ECE25}" dt="2023-10-31T05:20:18.812" v="5232" actId="113"/>
        <pc:sldMkLst>
          <pc:docMk/>
          <pc:sldMk cId="425040932" sldId="276"/>
        </pc:sldMkLst>
        <pc:spChg chg="del mod">
          <ac:chgData name="Elizabeth Leaning" userId="83a21608-e303-4892-9647-16152bf19b07" providerId="ADAL" clId="{77AA164B-D9BA-414E-BB15-A025D54ECE25}" dt="2023-10-31T05:10:04.863" v="4865" actId="478"/>
          <ac:spMkLst>
            <pc:docMk/>
            <pc:sldMk cId="425040932" sldId="276"/>
            <ac:spMk id="3" creationId="{8486F576-F9D7-C278-0F4D-DD2E73F4E1AB}"/>
          </ac:spMkLst>
        </pc:spChg>
        <pc:spChg chg="add del mod">
          <ac:chgData name="Elizabeth Leaning" userId="83a21608-e303-4892-9647-16152bf19b07" providerId="ADAL" clId="{77AA164B-D9BA-414E-BB15-A025D54ECE25}" dt="2023-10-31T05:20:17.966" v="5231"/>
          <ac:spMkLst>
            <pc:docMk/>
            <pc:sldMk cId="425040932" sldId="276"/>
            <ac:spMk id="4" creationId="{02B3406A-5742-8A56-65F2-CCED6987D7C4}"/>
          </ac:spMkLst>
        </pc:spChg>
        <pc:spChg chg="del mod">
          <ac:chgData name="Elizabeth Leaning" userId="83a21608-e303-4892-9647-16152bf19b07" providerId="ADAL" clId="{77AA164B-D9BA-414E-BB15-A025D54ECE25}" dt="2023-10-30T08:32:36.607" v="1605" actId="478"/>
          <ac:spMkLst>
            <pc:docMk/>
            <pc:sldMk cId="425040932" sldId="276"/>
            <ac:spMk id="4" creationId="{D01C66EE-91C6-C911-8078-5DECCEE70820}"/>
          </ac:spMkLst>
        </pc:spChg>
        <pc:spChg chg="add del mod">
          <ac:chgData name="Elizabeth Leaning" userId="83a21608-e303-4892-9647-16152bf19b07" providerId="ADAL" clId="{77AA164B-D9BA-414E-BB15-A025D54ECE25}" dt="2023-10-30T08:37:53.631" v="1689" actId="478"/>
          <ac:spMkLst>
            <pc:docMk/>
            <pc:sldMk cId="425040932" sldId="276"/>
            <ac:spMk id="5" creationId="{610EDF9C-9B6C-34AD-7EA3-045180A58E81}"/>
          </ac:spMkLst>
        </pc:spChg>
        <pc:spChg chg="del">
          <ac:chgData name="Elizabeth Leaning" userId="83a21608-e303-4892-9647-16152bf19b07" providerId="ADAL" clId="{77AA164B-D9BA-414E-BB15-A025D54ECE25}" dt="2023-10-30T08:19:45.868" v="1406" actId="478"/>
          <ac:spMkLst>
            <pc:docMk/>
            <pc:sldMk cId="425040932" sldId="276"/>
            <ac:spMk id="6" creationId="{889C4E77-6D89-6988-6337-9AE021AEE55F}"/>
          </ac:spMkLst>
        </pc:spChg>
        <pc:spChg chg="del">
          <ac:chgData name="Elizabeth Leaning" userId="83a21608-e303-4892-9647-16152bf19b07" providerId="ADAL" clId="{77AA164B-D9BA-414E-BB15-A025D54ECE25}" dt="2023-10-31T05:10:04.863" v="4865" actId="478"/>
          <ac:spMkLst>
            <pc:docMk/>
            <pc:sldMk cId="425040932" sldId="276"/>
            <ac:spMk id="8" creationId="{4EEFA80A-CF2E-D84C-B888-E0CE0BF40229}"/>
          </ac:spMkLst>
        </pc:spChg>
        <pc:spChg chg="del">
          <ac:chgData name="Elizabeth Leaning" userId="83a21608-e303-4892-9647-16152bf19b07" providerId="ADAL" clId="{77AA164B-D9BA-414E-BB15-A025D54ECE25}" dt="2023-10-31T05:10:04.863" v="4865" actId="478"/>
          <ac:spMkLst>
            <pc:docMk/>
            <pc:sldMk cId="425040932" sldId="276"/>
            <ac:spMk id="9" creationId="{4E569DDC-E372-5901-040F-7596682C2C3C}"/>
          </ac:spMkLst>
        </pc:spChg>
        <pc:spChg chg="del">
          <ac:chgData name="Elizabeth Leaning" userId="83a21608-e303-4892-9647-16152bf19b07" providerId="ADAL" clId="{77AA164B-D9BA-414E-BB15-A025D54ECE25}" dt="2023-10-30T08:19:48.976" v="1408" actId="478"/>
          <ac:spMkLst>
            <pc:docMk/>
            <pc:sldMk cId="425040932" sldId="276"/>
            <ac:spMk id="11" creationId="{92BA9CF7-E570-D047-EF23-73B018BE2A56}"/>
          </ac:spMkLst>
        </pc:spChg>
        <pc:spChg chg="del">
          <ac:chgData name="Elizabeth Leaning" userId="83a21608-e303-4892-9647-16152bf19b07" providerId="ADAL" clId="{77AA164B-D9BA-414E-BB15-A025D54ECE25}" dt="2023-10-31T05:10:04.863" v="4865" actId="478"/>
          <ac:spMkLst>
            <pc:docMk/>
            <pc:sldMk cId="425040932" sldId="276"/>
            <ac:spMk id="12" creationId="{A337FE59-9997-79E0-299B-AF26023711E4}"/>
          </ac:spMkLst>
        </pc:spChg>
        <pc:spChg chg="del">
          <ac:chgData name="Elizabeth Leaning" userId="83a21608-e303-4892-9647-16152bf19b07" providerId="ADAL" clId="{77AA164B-D9BA-414E-BB15-A025D54ECE25}" dt="2023-10-31T05:10:04.863" v="4865" actId="478"/>
          <ac:spMkLst>
            <pc:docMk/>
            <pc:sldMk cId="425040932" sldId="276"/>
            <ac:spMk id="13" creationId="{9D894B39-6AEC-F04E-D952-FF2F9ECBD1FD}"/>
          </ac:spMkLst>
        </pc:spChg>
        <pc:spChg chg="del mod">
          <ac:chgData name="Elizabeth Leaning" userId="83a21608-e303-4892-9647-16152bf19b07" providerId="ADAL" clId="{77AA164B-D9BA-414E-BB15-A025D54ECE25}" dt="2023-10-30T08:32:38.649" v="1606" actId="478"/>
          <ac:spMkLst>
            <pc:docMk/>
            <pc:sldMk cId="425040932" sldId="276"/>
            <ac:spMk id="14" creationId="{0567AC89-06B3-3E46-7A17-E05FBFBFD734}"/>
          </ac:spMkLst>
        </pc:spChg>
        <pc:spChg chg="del mod">
          <ac:chgData name="Elizabeth Leaning" userId="83a21608-e303-4892-9647-16152bf19b07" providerId="ADAL" clId="{77AA164B-D9BA-414E-BB15-A025D54ECE25}" dt="2023-10-31T05:10:10.223" v="4867" actId="478"/>
          <ac:spMkLst>
            <pc:docMk/>
            <pc:sldMk cId="425040932" sldId="276"/>
            <ac:spMk id="16" creationId="{8CBB99FF-F828-ADC8-8AA8-53A3CC4D46C8}"/>
          </ac:spMkLst>
        </pc:spChg>
        <pc:spChg chg="del">
          <ac:chgData name="Elizabeth Leaning" userId="83a21608-e303-4892-9647-16152bf19b07" providerId="ADAL" clId="{77AA164B-D9BA-414E-BB15-A025D54ECE25}" dt="2023-10-30T08:21:33.387" v="1423" actId="478"/>
          <ac:spMkLst>
            <pc:docMk/>
            <pc:sldMk cId="425040932" sldId="276"/>
            <ac:spMk id="17" creationId="{6EEE3FB7-C6D5-7DB5-7A80-CF238D8F04BD}"/>
          </ac:spMkLst>
        </pc:spChg>
        <pc:spChg chg="del">
          <ac:chgData name="Elizabeth Leaning" userId="83a21608-e303-4892-9647-16152bf19b07" providerId="ADAL" clId="{77AA164B-D9BA-414E-BB15-A025D54ECE25}" dt="2023-10-30T08:19:50.906" v="1409" actId="478"/>
          <ac:spMkLst>
            <pc:docMk/>
            <pc:sldMk cId="425040932" sldId="276"/>
            <ac:spMk id="18" creationId="{FD5F63E7-0D6D-6426-70F4-B2C964FC3429}"/>
          </ac:spMkLst>
        </pc:spChg>
        <pc:spChg chg="del">
          <ac:chgData name="Elizabeth Leaning" userId="83a21608-e303-4892-9647-16152bf19b07" providerId="ADAL" clId="{77AA164B-D9BA-414E-BB15-A025D54ECE25}" dt="2023-10-30T08:19:52.621" v="1410" actId="478"/>
          <ac:spMkLst>
            <pc:docMk/>
            <pc:sldMk cId="425040932" sldId="276"/>
            <ac:spMk id="19" creationId="{C9050854-6DFD-C490-C00E-A868B95E58A8}"/>
          </ac:spMkLst>
        </pc:spChg>
        <pc:spChg chg="add del mod">
          <ac:chgData name="Elizabeth Leaning" userId="83a21608-e303-4892-9647-16152bf19b07" providerId="ADAL" clId="{77AA164B-D9BA-414E-BB15-A025D54ECE25}" dt="2023-10-30T08:37:53.631" v="1689" actId="478"/>
          <ac:spMkLst>
            <pc:docMk/>
            <pc:sldMk cId="425040932" sldId="276"/>
            <ac:spMk id="21" creationId="{1CC07791-C1F6-BEE5-1507-2474CEF384BB}"/>
          </ac:spMkLst>
        </pc:spChg>
        <pc:spChg chg="add del mod">
          <ac:chgData name="Elizabeth Leaning" userId="83a21608-e303-4892-9647-16152bf19b07" providerId="ADAL" clId="{77AA164B-D9BA-414E-BB15-A025D54ECE25}" dt="2023-10-30T08:37:53.631" v="1689" actId="478"/>
          <ac:spMkLst>
            <pc:docMk/>
            <pc:sldMk cId="425040932" sldId="276"/>
            <ac:spMk id="22" creationId="{8FDC601B-2814-9C0E-8782-B53AB23D0A7D}"/>
          </ac:spMkLst>
        </pc:spChg>
        <pc:spChg chg="add del mod ord">
          <ac:chgData name="Elizabeth Leaning" userId="83a21608-e303-4892-9647-16152bf19b07" providerId="ADAL" clId="{77AA164B-D9BA-414E-BB15-A025D54ECE25}" dt="2023-10-30T08:37:53.631" v="1689" actId="478"/>
          <ac:spMkLst>
            <pc:docMk/>
            <pc:sldMk cId="425040932" sldId="276"/>
            <ac:spMk id="23" creationId="{37DDD8CA-AD21-5C5A-6DBF-636589B91C45}"/>
          </ac:spMkLst>
        </pc:spChg>
        <pc:spChg chg="add mod">
          <ac:chgData name="Elizabeth Leaning" userId="83a21608-e303-4892-9647-16152bf19b07" providerId="ADAL" clId="{77AA164B-D9BA-414E-BB15-A025D54ECE25}" dt="2023-10-30T13:17:34.088" v="1932" actId="207"/>
          <ac:spMkLst>
            <pc:docMk/>
            <pc:sldMk cId="425040932" sldId="276"/>
            <ac:spMk id="26" creationId="{4C9FF1AC-AFB5-450F-0F62-45B026D3FBCD}"/>
          </ac:spMkLst>
        </pc:spChg>
        <pc:spChg chg="add mod">
          <ac:chgData name="Elizabeth Leaning" userId="83a21608-e303-4892-9647-16152bf19b07" providerId="ADAL" clId="{77AA164B-D9BA-414E-BB15-A025D54ECE25}" dt="2023-10-30T13:17:34.088" v="1932" actId="207"/>
          <ac:spMkLst>
            <pc:docMk/>
            <pc:sldMk cId="425040932" sldId="276"/>
            <ac:spMk id="27" creationId="{17F4A0BA-DAD0-D067-9BD4-EB1BEEB957F5}"/>
          </ac:spMkLst>
        </pc:spChg>
        <pc:spChg chg="add mod">
          <ac:chgData name="Elizabeth Leaning" userId="83a21608-e303-4892-9647-16152bf19b07" providerId="ADAL" clId="{77AA164B-D9BA-414E-BB15-A025D54ECE25}" dt="2023-10-30T08:28:49.041" v="1508" actId="14100"/>
          <ac:spMkLst>
            <pc:docMk/>
            <pc:sldMk cId="425040932" sldId="276"/>
            <ac:spMk id="33" creationId="{C991CAB5-F357-8D2E-273D-AA9132098013}"/>
          </ac:spMkLst>
        </pc:spChg>
        <pc:spChg chg="add mod">
          <ac:chgData name="Elizabeth Leaning" userId="83a21608-e303-4892-9647-16152bf19b07" providerId="ADAL" clId="{77AA164B-D9BA-414E-BB15-A025D54ECE25}" dt="2023-10-31T02:24:48.045" v="4375" actId="1035"/>
          <ac:spMkLst>
            <pc:docMk/>
            <pc:sldMk cId="425040932" sldId="276"/>
            <ac:spMk id="34" creationId="{13D19CB0-1F2E-0494-9555-D6BB668D0E57}"/>
          </ac:spMkLst>
        </pc:spChg>
        <pc:spChg chg="add del mod">
          <ac:chgData name="Elizabeth Leaning" userId="83a21608-e303-4892-9647-16152bf19b07" providerId="ADAL" clId="{77AA164B-D9BA-414E-BB15-A025D54ECE25}" dt="2023-10-31T05:10:10.223" v="4867" actId="478"/>
          <ac:spMkLst>
            <pc:docMk/>
            <pc:sldMk cId="425040932" sldId="276"/>
            <ac:spMk id="35" creationId="{EB8FCD6B-6F88-E9A7-3200-D27829AE6FF5}"/>
          </ac:spMkLst>
        </pc:spChg>
        <pc:spChg chg="add del mod">
          <ac:chgData name="Elizabeth Leaning" userId="83a21608-e303-4892-9647-16152bf19b07" providerId="ADAL" clId="{77AA164B-D9BA-414E-BB15-A025D54ECE25}" dt="2023-10-31T05:10:10.223" v="4867" actId="478"/>
          <ac:spMkLst>
            <pc:docMk/>
            <pc:sldMk cId="425040932" sldId="276"/>
            <ac:spMk id="36" creationId="{63AF5544-425D-7F15-714D-A0AF1EC7F8AD}"/>
          </ac:spMkLst>
        </pc:spChg>
        <pc:spChg chg="add del mod">
          <ac:chgData name="Elizabeth Leaning" userId="83a21608-e303-4892-9647-16152bf19b07" providerId="ADAL" clId="{77AA164B-D9BA-414E-BB15-A025D54ECE25}" dt="2023-10-31T05:10:10.223" v="4867" actId="478"/>
          <ac:spMkLst>
            <pc:docMk/>
            <pc:sldMk cId="425040932" sldId="276"/>
            <ac:spMk id="37" creationId="{75C0A27E-0A0D-600A-0953-00410A41DD74}"/>
          </ac:spMkLst>
        </pc:spChg>
        <pc:spChg chg="add del mod">
          <ac:chgData name="Elizabeth Leaning" userId="83a21608-e303-4892-9647-16152bf19b07" providerId="ADAL" clId="{77AA164B-D9BA-414E-BB15-A025D54ECE25}" dt="2023-10-30T08:35:04.488" v="1642"/>
          <ac:spMkLst>
            <pc:docMk/>
            <pc:sldMk cId="425040932" sldId="276"/>
            <ac:spMk id="39" creationId="{B71BD51E-5769-1237-4AD2-A6E18B7CAB01}"/>
          </ac:spMkLst>
        </pc:spChg>
        <pc:spChg chg="add mod">
          <ac:chgData name="Elizabeth Leaning" userId="83a21608-e303-4892-9647-16152bf19b07" providerId="ADAL" clId="{77AA164B-D9BA-414E-BB15-A025D54ECE25}" dt="2023-10-30T08:37:54.075" v="1690"/>
          <ac:spMkLst>
            <pc:docMk/>
            <pc:sldMk cId="425040932" sldId="276"/>
            <ac:spMk id="43" creationId="{ADBB2D71-7C60-E736-D83D-D95438C8A994}"/>
          </ac:spMkLst>
        </pc:spChg>
        <pc:spChg chg="add mod">
          <ac:chgData name="Elizabeth Leaning" userId="83a21608-e303-4892-9647-16152bf19b07" providerId="ADAL" clId="{77AA164B-D9BA-414E-BB15-A025D54ECE25}" dt="2023-10-31T05:20:18.812" v="5232" actId="113"/>
          <ac:spMkLst>
            <pc:docMk/>
            <pc:sldMk cId="425040932" sldId="276"/>
            <ac:spMk id="44" creationId="{BEAC404F-1FC9-9393-97D4-D0D39086839D}"/>
          </ac:spMkLst>
        </pc:spChg>
        <pc:spChg chg="add del mod">
          <ac:chgData name="Elizabeth Leaning" userId="83a21608-e303-4892-9647-16152bf19b07" providerId="ADAL" clId="{77AA164B-D9BA-414E-BB15-A025D54ECE25}" dt="2023-10-31T05:10:07.073" v="4866" actId="478"/>
          <ac:spMkLst>
            <pc:docMk/>
            <pc:sldMk cId="425040932" sldId="276"/>
            <ac:spMk id="62" creationId="{AE06BB53-1A56-DD1B-B634-3291DCA177D7}"/>
          </ac:spMkLst>
        </pc:spChg>
        <pc:picChg chg="del mod">
          <ac:chgData name="Elizabeth Leaning" userId="83a21608-e303-4892-9647-16152bf19b07" providerId="ADAL" clId="{77AA164B-D9BA-414E-BB15-A025D54ECE25}" dt="2023-10-30T08:22:24.598" v="1428" actId="21"/>
          <ac:picMkLst>
            <pc:docMk/>
            <pc:sldMk cId="425040932" sldId="276"/>
            <ac:picMk id="2" creationId="{7E7A9340-E4F5-777F-87E7-56FF449649C6}"/>
          </ac:picMkLst>
        </pc:picChg>
        <pc:picChg chg="add mod ord">
          <ac:chgData name="Elizabeth Leaning" userId="83a21608-e303-4892-9647-16152bf19b07" providerId="ADAL" clId="{77AA164B-D9BA-414E-BB15-A025D54ECE25}" dt="2023-10-31T04:59:19.614" v="4591" actId="14100"/>
          <ac:picMkLst>
            <pc:docMk/>
            <pc:sldMk cId="425040932" sldId="276"/>
            <ac:picMk id="2" creationId="{C38128EB-E60F-5A67-C48A-A9B3D3580047}"/>
          </ac:picMkLst>
        </pc:picChg>
        <pc:picChg chg="del mod">
          <ac:chgData name="Elizabeth Leaning" userId="83a21608-e303-4892-9647-16152bf19b07" providerId="ADAL" clId="{77AA164B-D9BA-414E-BB15-A025D54ECE25}" dt="2023-10-30T08:22:24.598" v="1428" actId="21"/>
          <ac:picMkLst>
            <pc:docMk/>
            <pc:sldMk cId="425040932" sldId="276"/>
            <ac:picMk id="7" creationId="{09CC66F1-0CB3-EB39-BEE6-5AC572BE8421}"/>
          </ac:picMkLst>
        </pc:picChg>
        <pc:picChg chg="add del mod">
          <ac:chgData name="Elizabeth Leaning" userId="83a21608-e303-4892-9647-16152bf19b07" providerId="ADAL" clId="{77AA164B-D9BA-414E-BB15-A025D54ECE25}" dt="2023-10-30T08:37:53.631" v="1689" actId="478"/>
          <ac:picMkLst>
            <pc:docMk/>
            <pc:sldMk cId="425040932" sldId="276"/>
            <ac:picMk id="10" creationId="{FC228C28-1E59-C877-09BC-117E61804493}"/>
          </ac:picMkLst>
        </pc:picChg>
        <pc:picChg chg="del mod">
          <ac:chgData name="Elizabeth Leaning" userId="83a21608-e303-4892-9647-16152bf19b07" providerId="ADAL" clId="{77AA164B-D9BA-414E-BB15-A025D54ECE25}" dt="2023-10-31T05:10:10.223" v="4867" actId="478"/>
          <ac:picMkLst>
            <pc:docMk/>
            <pc:sldMk cId="425040932" sldId="276"/>
            <ac:picMk id="15" creationId="{0A705636-6FB2-DD87-7773-62ECA47D8A7D}"/>
          </ac:picMkLst>
        </pc:picChg>
        <pc:picChg chg="del">
          <ac:chgData name="Elizabeth Leaning" userId="83a21608-e303-4892-9647-16152bf19b07" providerId="ADAL" clId="{77AA164B-D9BA-414E-BB15-A025D54ECE25}" dt="2023-10-30T08:19:47.066" v="1407" actId="478"/>
          <ac:picMkLst>
            <pc:docMk/>
            <pc:sldMk cId="425040932" sldId="276"/>
            <ac:picMk id="20" creationId="{A815E836-F197-4A17-7629-97DBF7D1F7EE}"/>
          </ac:picMkLst>
        </pc:picChg>
        <pc:picChg chg="add del mod">
          <ac:chgData name="Elizabeth Leaning" userId="83a21608-e303-4892-9647-16152bf19b07" providerId="ADAL" clId="{77AA164B-D9BA-414E-BB15-A025D54ECE25}" dt="2023-10-30T11:15:02.275" v="1803" actId="478"/>
          <ac:picMkLst>
            <pc:docMk/>
            <pc:sldMk cId="425040932" sldId="276"/>
            <ac:picMk id="24" creationId="{E05B28ED-9A27-0466-995F-046D8E3B575E}"/>
          </ac:picMkLst>
        </pc:picChg>
        <pc:picChg chg="add del mod">
          <ac:chgData name="Elizabeth Leaning" userId="83a21608-e303-4892-9647-16152bf19b07" providerId="ADAL" clId="{77AA164B-D9BA-414E-BB15-A025D54ECE25}" dt="2023-10-30T11:13:44.434" v="1781" actId="478"/>
          <ac:picMkLst>
            <pc:docMk/>
            <pc:sldMk cId="425040932" sldId="276"/>
            <ac:picMk id="25" creationId="{AE77D5C6-1385-406F-E71E-E33E751293F0}"/>
          </ac:picMkLst>
        </pc:picChg>
        <pc:picChg chg="add del mod modCrop">
          <ac:chgData name="Elizabeth Leaning" userId="83a21608-e303-4892-9647-16152bf19b07" providerId="ADAL" clId="{77AA164B-D9BA-414E-BB15-A025D54ECE25}" dt="2023-10-30T13:03:29.488" v="1827" actId="478"/>
          <ac:picMkLst>
            <pc:docMk/>
            <pc:sldMk cId="425040932" sldId="276"/>
            <ac:picMk id="29" creationId="{AA62A06C-55D4-8EB3-AD30-BE4C8C6A0D8B}"/>
          </ac:picMkLst>
        </pc:picChg>
        <pc:picChg chg="add del mod modCrop">
          <ac:chgData name="Elizabeth Leaning" userId="83a21608-e303-4892-9647-16152bf19b07" providerId="ADAL" clId="{77AA164B-D9BA-414E-BB15-A025D54ECE25}" dt="2023-10-30T11:15:01.040" v="1802" actId="478"/>
          <ac:picMkLst>
            <pc:docMk/>
            <pc:sldMk cId="425040932" sldId="276"/>
            <ac:picMk id="30" creationId="{DF737855-DE25-E830-0A8A-82E5896205B8}"/>
          </ac:picMkLst>
        </pc:picChg>
        <pc:picChg chg="add mod">
          <ac:chgData name="Elizabeth Leaning" userId="83a21608-e303-4892-9647-16152bf19b07" providerId="ADAL" clId="{77AA164B-D9BA-414E-BB15-A025D54ECE25}" dt="2023-10-30T08:42:28.792" v="1728"/>
          <ac:picMkLst>
            <pc:docMk/>
            <pc:sldMk cId="425040932" sldId="276"/>
            <ac:picMk id="32" creationId="{6E313F16-EEF4-37F2-2760-F84604395E74}"/>
          </ac:picMkLst>
        </pc:picChg>
        <pc:picChg chg="add del mod">
          <ac:chgData name="Elizabeth Leaning" userId="83a21608-e303-4892-9647-16152bf19b07" providerId="ADAL" clId="{77AA164B-D9BA-414E-BB15-A025D54ECE25}" dt="2023-10-30T08:35:04.488" v="1642"/>
          <ac:picMkLst>
            <pc:docMk/>
            <pc:sldMk cId="425040932" sldId="276"/>
            <ac:picMk id="38" creationId="{E4F21C2A-9BDE-36C1-7C52-834CD1153D02}"/>
          </ac:picMkLst>
        </pc:picChg>
        <pc:picChg chg="add del mod">
          <ac:chgData name="Elizabeth Leaning" userId="83a21608-e303-4892-9647-16152bf19b07" providerId="ADAL" clId="{77AA164B-D9BA-414E-BB15-A025D54ECE25}" dt="2023-10-30T08:35:04.488" v="1642"/>
          <ac:picMkLst>
            <pc:docMk/>
            <pc:sldMk cId="425040932" sldId="276"/>
            <ac:picMk id="40" creationId="{E2BB4D32-C044-544B-AF3B-7304C19AD17F}"/>
          </ac:picMkLst>
        </pc:picChg>
        <pc:picChg chg="add del mod">
          <ac:chgData name="Elizabeth Leaning" userId="83a21608-e303-4892-9647-16152bf19b07" providerId="ADAL" clId="{77AA164B-D9BA-414E-BB15-A025D54ECE25}" dt="2023-10-30T08:35:04.488" v="1642"/>
          <ac:picMkLst>
            <pc:docMk/>
            <pc:sldMk cId="425040932" sldId="276"/>
            <ac:picMk id="41" creationId="{EFE687B2-E9B1-E6E4-79D2-7B19118293D3}"/>
          </ac:picMkLst>
        </pc:picChg>
        <pc:picChg chg="add mod">
          <ac:chgData name="Elizabeth Leaning" userId="83a21608-e303-4892-9647-16152bf19b07" providerId="ADAL" clId="{77AA164B-D9BA-414E-BB15-A025D54ECE25}" dt="2023-10-30T08:37:54.075" v="1690"/>
          <ac:picMkLst>
            <pc:docMk/>
            <pc:sldMk cId="425040932" sldId="276"/>
            <ac:picMk id="42" creationId="{10E797B6-39CC-341D-594F-B828ABC8B6E2}"/>
          </ac:picMkLst>
        </pc:picChg>
        <pc:picChg chg="add mod ord">
          <ac:chgData name="Elizabeth Leaning" userId="83a21608-e303-4892-9647-16152bf19b07" providerId="ADAL" clId="{77AA164B-D9BA-414E-BB15-A025D54ECE25}" dt="2023-10-30T11:14:59.527" v="1801" actId="167"/>
          <ac:picMkLst>
            <pc:docMk/>
            <pc:sldMk cId="425040932" sldId="276"/>
            <ac:picMk id="46" creationId="{AFE6B116-21C3-2EB3-8CCB-A40A23BA752C}"/>
          </ac:picMkLst>
        </pc:picChg>
        <pc:picChg chg="add mod ord">
          <ac:chgData name="Elizabeth Leaning" userId="83a21608-e303-4892-9647-16152bf19b07" providerId="ADAL" clId="{77AA164B-D9BA-414E-BB15-A025D54ECE25}" dt="2023-10-30T11:14:59.527" v="1801" actId="167"/>
          <ac:picMkLst>
            <pc:docMk/>
            <pc:sldMk cId="425040932" sldId="276"/>
            <ac:picMk id="48" creationId="{B2290E84-7F1A-52DD-93C4-7FFB749004DB}"/>
          </ac:picMkLst>
        </pc:picChg>
        <pc:picChg chg="add mod ord">
          <ac:chgData name="Elizabeth Leaning" userId="83a21608-e303-4892-9647-16152bf19b07" providerId="ADAL" clId="{77AA164B-D9BA-414E-BB15-A025D54ECE25}" dt="2023-10-30T11:13:42.956" v="1780" actId="167"/>
          <ac:picMkLst>
            <pc:docMk/>
            <pc:sldMk cId="425040932" sldId="276"/>
            <ac:picMk id="50" creationId="{AD8AC5D5-1725-906B-3447-10DF5D4DC78E}"/>
          </ac:picMkLst>
        </pc:picChg>
        <pc:picChg chg="add del mod">
          <ac:chgData name="Elizabeth Leaning" userId="83a21608-e303-4892-9647-16152bf19b07" providerId="ADAL" clId="{77AA164B-D9BA-414E-BB15-A025D54ECE25}" dt="2023-10-30T13:02:35.639" v="1816" actId="478"/>
          <ac:picMkLst>
            <pc:docMk/>
            <pc:sldMk cId="425040932" sldId="276"/>
            <ac:picMk id="52" creationId="{39BBFD31-98DF-4804-B6F0-E15E78897BDB}"/>
          </ac:picMkLst>
        </pc:picChg>
        <pc:picChg chg="add del mod">
          <ac:chgData name="Elizabeth Leaning" userId="83a21608-e303-4892-9647-16152bf19b07" providerId="ADAL" clId="{77AA164B-D9BA-414E-BB15-A025D54ECE25}" dt="2023-10-30T13:02:43.215" v="1819" actId="478"/>
          <ac:picMkLst>
            <pc:docMk/>
            <pc:sldMk cId="425040932" sldId="276"/>
            <ac:picMk id="54" creationId="{7686A18D-2548-053B-AFD7-1DAC4224EB09}"/>
          </ac:picMkLst>
        </pc:picChg>
        <pc:picChg chg="add mod ord">
          <ac:chgData name="Elizabeth Leaning" userId="83a21608-e303-4892-9647-16152bf19b07" providerId="ADAL" clId="{77AA164B-D9BA-414E-BB15-A025D54ECE25}" dt="2023-10-30T13:04:50.119" v="1852" actId="1076"/>
          <ac:picMkLst>
            <pc:docMk/>
            <pc:sldMk cId="425040932" sldId="276"/>
            <ac:picMk id="56" creationId="{FB51F56E-4A92-5700-96FF-4BE8812915C4}"/>
          </ac:picMkLst>
        </pc:picChg>
        <pc:picChg chg="add mod">
          <ac:chgData name="Elizabeth Leaning" userId="83a21608-e303-4892-9647-16152bf19b07" providerId="ADAL" clId="{77AA164B-D9BA-414E-BB15-A025D54ECE25}" dt="2023-10-30T13:05:55.005" v="1886" actId="1036"/>
          <ac:picMkLst>
            <pc:docMk/>
            <pc:sldMk cId="425040932" sldId="276"/>
            <ac:picMk id="58" creationId="{8AA55EEF-13DE-B84E-455A-F01DDB33C03A}"/>
          </ac:picMkLst>
        </pc:picChg>
        <pc:picChg chg="add mod ord">
          <ac:chgData name="Elizabeth Leaning" userId="83a21608-e303-4892-9647-16152bf19b07" providerId="ADAL" clId="{77AA164B-D9BA-414E-BB15-A025D54ECE25}" dt="2023-10-30T13:05:26.886" v="1872" actId="1037"/>
          <ac:picMkLst>
            <pc:docMk/>
            <pc:sldMk cId="425040932" sldId="276"/>
            <ac:picMk id="60" creationId="{6790FEAE-9759-64EA-3D17-555C8A3FA415}"/>
          </ac:picMkLst>
        </pc:picChg>
        <pc:picChg chg="add mod ord">
          <ac:chgData name="Elizabeth Leaning" userId="83a21608-e303-4892-9647-16152bf19b07" providerId="ADAL" clId="{77AA164B-D9BA-414E-BB15-A025D54ECE25}" dt="2023-10-30T13:25:35.101" v="2177" actId="167"/>
          <ac:picMkLst>
            <pc:docMk/>
            <pc:sldMk cId="425040932" sldId="276"/>
            <ac:picMk id="61" creationId="{10870D96-1A7C-3D72-5B72-782CB728AE56}"/>
          </ac:picMkLst>
        </pc:picChg>
        <pc:picChg chg="add del mod ord">
          <ac:chgData name="Elizabeth Leaning" userId="83a21608-e303-4892-9647-16152bf19b07" providerId="ADAL" clId="{77AA164B-D9BA-414E-BB15-A025D54ECE25}" dt="2023-10-31T02:10:47.576" v="3877" actId="478"/>
          <ac:picMkLst>
            <pc:docMk/>
            <pc:sldMk cId="425040932" sldId="276"/>
            <ac:picMk id="63" creationId="{C65D2C26-5399-D672-89A1-C49F0AE7D25E}"/>
          </ac:picMkLst>
        </pc:picChg>
      </pc:sldChg>
      <pc:sldChg chg="modSp add del mod">
        <pc:chgData name="Elizabeth Leaning" userId="83a21608-e303-4892-9647-16152bf19b07" providerId="ADAL" clId="{77AA164B-D9BA-414E-BB15-A025D54ECE25}" dt="2023-10-30T13:02:04.030" v="1814" actId="47"/>
        <pc:sldMkLst>
          <pc:docMk/>
          <pc:sldMk cId="1903683514" sldId="277"/>
        </pc:sldMkLst>
        <pc:picChg chg="mod">
          <ac:chgData name="Elizabeth Leaning" userId="83a21608-e303-4892-9647-16152bf19b07" providerId="ADAL" clId="{77AA164B-D9BA-414E-BB15-A025D54ECE25}" dt="2023-10-30T11:17:01.254" v="1813" actId="1076"/>
          <ac:picMkLst>
            <pc:docMk/>
            <pc:sldMk cId="1903683514" sldId="277"/>
            <ac:picMk id="46" creationId="{AFE6B116-21C3-2EB3-8CCB-A40A23BA752C}"/>
          </ac:picMkLst>
        </pc:picChg>
        <pc:picChg chg="mod">
          <ac:chgData name="Elizabeth Leaning" userId="83a21608-e303-4892-9647-16152bf19b07" providerId="ADAL" clId="{77AA164B-D9BA-414E-BB15-A025D54ECE25}" dt="2023-10-30T11:17:00.844" v="1812" actId="1076"/>
          <ac:picMkLst>
            <pc:docMk/>
            <pc:sldMk cId="1903683514" sldId="277"/>
            <ac:picMk id="50" creationId="{AD8AC5D5-1725-906B-3447-10DF5D4DC78E}"/>
          </ac:picMkLst>
        </pc:picChg>
      </pc:sldChg>
      <pc:sldChg chg="delSp modSp add del mod">
        <pc:chgData name="Elizabeth Leaning" userId="83a21608-e303-4892-9647-16152bf19b07" providerId="ADAL" clId="{77AA164B-D9BA-414E-BB15-A025D54ECE25}" dt="2023-10-30T13:09:30.341" v="1900" actId="47"/>
        <pc:sldMkLst>
          <pc:docMk/>
          <pc:sldMk cId="2418296082" sldId="277"/>
        </pc:sldMkLst>
        <pc:picChg chg="del">
          <ac:chgData name="Elizabeth Leaning" userId="83a21608-e303-4892-9647-16152bf19b07" providerId="ADAL" clId="{77AA164B-D9BA-414E-BB15-A025D54ECE25}" dt="2023-10-30T13:09:25.493" v="1898" actId="21"/>
          <ac:picMkLst>
            <pc:docMk/>
            <pc:sldMk cId="2418296082" sldId="277"/>
            <ac:picMk id="58" creationId="{8AA55EEF-13DE-B84E-455A-F01DDB33C03A}"/>
          </ac:picMkLst>
        </pc:picChg>
        <pc:picChg chg="del mod">
          <ac:chgData name="Elizabeth Leaning" userId="83a21608-e303-4892-9647-16152bf19b07" providerId="ADAL" clId="{77AA164B-D9BA-414E-BB15-A025D54ECE25}" dt="2023-10-30T13:09:25.493" v="1898" actId="21"/>
          <ac:picMkLst>
            <pc:docMk/>
            <pc:sldMk cId="2418296082" sldId="277"/>
            <ac:picMk id="60" creationId="{6790FEAE-9759-64EA-3D17-555C8A3FA415}"/>
          </ac:picMkLst>
        </pc:picChg>
      </pc:sldChg>
      <pc:sldChg chg="addSp delSp modSp add mod ord">
        <pc:chgData name="Elizabeth Leaning" userId="83a21608-e303-4892-9647-16152bf19b07" providerId="ADAL" clId="{77AA164B-D9BA-414E-BB15-A025D54ECE25}" dt="2023-10-31T05:52:59.629" v="6150" actId="20577"/>
        <pc:sldMkLst>
          <pc:docMk/>
          <pc:sldMk cId="208546606" sldId="278"/>
        </pc:sldMkLst>
        <pc:spChg chg="del mod">
          <ac:chgData name="Elizabeth Leaning" userId="83a21608-e303-4892-9647-16152bf19b07" providerId="ADAL" clId="{77AA164B-D9BA-414E-BB15-A025D54ECE25}" dt="2023-10-31T05:10:14.685" v="4868" actId="478"/>
          <ac:spMkLst>
            <pc:docMk/>
            <pc:sldMk cId="208546606" sldId="278"/>
            <ac:spMk id="3" creationId="{8486F576-F9D7-C278-0F4D-DD2E73F4E1AB}"/>
          </ac:spMkLst>
        </pc:spChg>
        <pc:spChg chg="add del mod">
          <ac:chgData name="Elizabeth Leaning" userId="83a21608-e303-4892-9647-16152bf19b07" providerId="ADAL" clId="{77AA164B-D9BA-414E-BB15-A025D54ECE25}" dt="2023-10-31T05:26:02.832" v="5571" actId="21"/>
          <ac:spMkLst>
            <pc:docMk/>
            <pc:sldMk cId="208546606" sldId="278"/>
            <ac:spMk id="5" creationId="{BB308BD7-DBC6-8FEB-FFD7-CAB58053CCE2}"/>
          </ac:spMkLst>
        </pc:spChg>
        <pc:spChg chg="add del mod">
          <ac:chgData name="Elizabeth Leaning" userId="83a21608-e303-4892-9647-16152bf19b07" providerId="ADAL" clId="{77AA164B-D9BA-414E-BB15-A025D54ECE25}" dt="2023-10-31T05:10:16.915" v="4869" actId="478"/>
          <ac:spMkLst>
            <pc:docMk/>
            <pc:sldMk cId="208546606" sldId="278"/>
            <ac:spMk id="6" creationId="{8FC67494-E43C-31F3-0226-F94297A3F3EB}"/>
          </ac:spMkLst>
        </pc:spChg>
        <pc:spChg chg="add del mod">
          <ac:chgData name="Elizabeth Leaning" userId="83a21608-e303-4892-9647-16152bf19b07" providerId="ADAL" clId="{77AA164B-D9BA-414E-BB15-A025D54ECE25}" dt="2023-10-30T13:24:50.421" v="2167" actId="478"/>
          <ac:spMkLst>
            <pc:docMk/>
            <pc:sldMk cId="208546606" sldId="278"/>
            <ac:spMk id="6" creationId="{D404844B-BA2B-0B3E-70C9-A89BB431B999}"/>
          </ac:spMkLst>
        </pc:spChg>
        <pc:spChg chg="add del mod ord">
          <ac:chgData name="Elizabeth Leaning" userId="83a21608-e303-4892-9647-16152bf19b07" providerId="ADAL" clId="{77AA164B-D9BA-414E-BB15-A025D54ECE25}" dt="2023-10-30T13:24:52.198" v="2168" actId="478"/>
          <ac:spMkLst>
            <pc:docMk/>
            <pc:sldMk cId="208546606" sldId="278"/>
            <ac:spMk id="7" creationId="{A27163DC-E764-2EA7-B33C-A5162A13FF17}"/>
          </ac:spMkLst>
        </pc:spChg>
        <pc:spChg chg="del">
          <ac:chgData name="Elizabeth Leaning" userId="83a21608-e303-4892-9647-16152bf19b07" providerId="ADAL" clId="{77AA164B-D9BA-414E-BB15-A025D54ECE25}" dt="2023-10-31T05:10:14.685" v="4868" actId="478"/>
          <ac:spMkLst>
            <pc:docMk/>
            <pc:sldMk cId="208546606" sldId="278"/>
            <ac:spMk id="8" creationId="{4EEFA80A-CF2E-D84C-B888-E0CE0BF40229}"/>
          </ac:spMkLst>
        </pc:spChg>
        <pc:spChg chg="del">
          <ac:chgData name="Elizabeth Leaning" userId="83a21608-e303-4892-9647-16152bf19b07" providerId="ADAL" clId="{77AA164B-D9BA-414E-BB15-A025D54ECE25}" dt="2023-10-31T05:10:14.685" v="4868" actId="478"/>
          <ac:spMkLst>
            <pc:docMk/>
            <pc:sldMk cId="208546606" sldId="278"/>
            <ac:spMk id="9" creationId="{4E569DDC-E372-5901-040F-7596682C2C3C}"/>
          </ac:spMkLst>
        </pc:spChg>
        <pc:spChg chg="add mod">
          <ac:chgData name="Elizabeth Leaning" userId="83a21608-e303-4892-9647-16152bf19b07" providerId="ADAL" clId="{77AA164B-D9BA-414E-BB15-A025D54ECE25}" dt="2023-10-31T05:20:44.841" v="5239"/>
          <ac:spMkLst>
            <pc:docMk/>
            <pc:sldMk cId="208546606" sldId="278"/>
            <ac:spMk id="10" creationId="{0D0AAC53-1DC2-5185-07C8-9E115CCB9CBC}"/>
          </ac:spMkLst>
        </pc:spChg>
        <pc:spChg chg="del">
          <ac:chgData name="Elizabeth Leaning" userId="83a21608-e303-4892-9647-16152bf19b07" providerId="ADAL" clId="{77AA164B-D9BA-414E-BB15-A025D54ECE25}" dt="2023-10-31T05:10:14.685" v="4868" actId="478"/>
          <ac:spMkLst>
            <pc:docMk/>
            <pc:sldMk cId="208546606" sldId="278"/>
            <ac:spMk id="12" creationId="{A337FE59-9997-79E0-299B-AF26023711E4}"/>
          </ac:spMkLst>
        </pc:spChg>
        <pc:spChg chg="del">
          <ac:chgData name="Elizabeth Leaning" userId="83a21608-e303-4892-9647-16152bf19b07" providerId="ADAL" clId="{77AA164B-D9BA-414E-BB15-A025D54ECE25}" dt="2023-10-31T05:10:14.685" v="4868" actId="478"/>
          <ac:spMkLst>
            <pc:docMk/>
            <pc:sldMk cId="208546606" sldId="278"/>
            <ac:spMk id="13" creationId="{9D894B39-6AEC-F04E-D952-FF2F9ECBD1FD}"/>
          </ac:spMkLst>
        </pc:spChg>
        <pc:spChg chg="add mod">
          <ac:chgData name="Elizabeth Leaning" userId="83a21608-e303-4892-9647-16152bf19b07" providerId="ADAL" clId="{77AA164B-D9BA-414E-BB15-A025D54ECE25}" dt="2023-10-31T05:52:59.629" v="6150" actId="20577"/>
          <ac:spMkLst>
            <pc:docMk/>
            <pc:sldMk cId="208546606" sldId="278"/>
            <ac:spMk id="15" creationId="{D61C2D68-B873-E544-B05B-4A6C25458E5E}"/>
          </ac:spMkLst>
        </pc:spChg>
        <pc:spChg chg="del">
          <ac:chgData name="Elizabeth Leaning" userId="83a21608-e303-4892-9647-16152bf19b07" providerId="ADAL" clId="{77AA164B-D9BA-414E-BB15-A025D54ECE25}" dt="2023-10-31T05:10:19.838" v="4870" actId="478"/>
          <ac:spMkLst>
            <pc:docMk/>
            <pc:sldMk cId="208546606" sldId="278"/>
            <ac:spMk id="16" creationId="{8CBB99FF-F828-ADC8-8AA8-53A3CC4D46C8}"/>
          </ac:spMkLst>
        </pc:spChg>
        <pc:spChg chg="add del mod">
          <ac:chgData name="Elizabeth Leaning" userId="83a21608-e303-4892-9647-16152bf19b07" providerId="ADAL" clId="{77AA164B-D9BA-414E-BB15-A025D54ECE25}" dt="2023-10-31T05:10:23.136" v="4872" actId="478"/>
          <ac:spMkLst>
            <pc:docMk/>
            <pc:sldMk cId="208546606" sldId="278"/>
            <ac:spMk id="17" creationId="{2A34AEDF-BA49-85A9-CC4F-E0E08079181B}"/>
          </ac:spMkLst>
        </pc:spChg>
        <pc:spChg chg="add del mod">
          <ac:chgData name="Elizabeth Leaning" userId="83a21608-e303-4892-9647-16152bf19b07" providerId="ADAL" clId="{77AA164B-D9BA-414E-BB15-A025D54ECE25}" dt="2023-10-31T05:10:23.136" v="4872" actId="478"/>
          <ac:spMkLst>
            <pc:docMk/>
            <pc:sldMk cId="208546606" sldId="278"/>
            <ac:spMk id="19" creationId="{92799DB5-EAF9-A93D-4E25-B37D0DE5CDAF}"/>
          </ac:spMkLst>
        </pc:spChg>
        <pc:spChg chg="del mod">
          <ac:chgData name="Elizabeth Leaning" userId="83a21608-e303-4892-9647-16152bf19b07" providerId="ADAL" clId="{77AA164B-D9BA-414E-BB15-A025D54ECE25}" dt="2023-10-31T05:10:26.817" v="4875" actId="478"/>
          <ac:spMkLst>
            <pc:docMk/>
            <pc:sldMk cId="208546606" sldId="278"/>
            <ac:spMk id="26" creationId="{4C9FF1AC-AFB5-450F-0F62-45B026D3FBCD}"/>
          </ac:spMkLst>
        </pc:spChg>
        <pc:spChg chg="del mod">
          <ac:chgData name="Elizabeth Leaning" userId="83a21608-e303-4892-9647-16152bf19b07" providerId="ADAL" clId="{77AA164B-D9BA-414E-BB15-A025D54ECE25}" dt="2023-10-31T05:10:23.136" v="4872" actId="478"/>
          <ac:spMkLst>
            <pc:docMk/>
            <pc:sldMk cId="208546606" sldId="278"/>
            <ac:spMk id="27" creationId="{17F4A0BA-DAD0-D067-9BD4-EB1BEEB957F5}"/>
          </ac:spMkLst>
        </pc:spChg>
        <pc:spChg chg="del mod">
          <ac:chgData name="Elizabeth Leaning" userId="83a21608-e303-4892-9647-16152bf19b07" providerId="ADAL" clId="{77AA164B-D9BA-414E-BB15-A025D54ECE25}" dt="2023-10-31T05:20:44.158" v="5238" actId="478"/>
          <ac:spMkLst>
            <pc:docMk/>
            <pc:sldMk cId="208546606" sldId="278"/>
            <ac:spMk id="34" creationId="{13D19CB0-1F2E-0494-9555-D6BB668D0E57}"/>
          </ac:spMkLst>
        </pc:spChg>
        <pc:spChg chg="del">
          <ac:chgData name="Elizabeth Leaning" userId="83a21608-e303-4892-9647-16152bf19b07" providerId="ADAL" clId="{77AA164B-D9BA-414E-BB15-A025D54ECE25}" dt="2023-10-31T05:10:19.838" v="4870" actId="478"/>
          <ac:spMkLst>
            <pc:docMk/>
            <pc:sldMk cId="208546606" sldId="278"/>
            <ac:spMk id="35" creationId="{EB8FCD6B-6F88-E9A7-3200-D27829AE6FF5}"/>
          </ac:spMkLst>
        </pc:spChg>
        <pc:spChg chg="del mod">
          <ac:chgData name="Elizabeth Leaning" userId="83a21608-e303-4892-9647-16152bf19b07" providerId="ADAL" clId="{77AA164B-D9BA-414E-BB15-A025D54ECE25}" dt="2023-10-31T05:10:19.838" v="4870" actId="478"/>
          <ac:spMkLst>
            <pc:docMk/>
            <pc:sldMk cId="208546606" sldId="278"/>
            <ac:spMk id="36" creationId="{63AF5544-425D-7F15-714D-A0AF1EC7F8AD}"/>
          </ac:spMkLst>
        </pc:spChg>
        <pc:spChg chg="del">
          <ac:chgData name="Elizabeth Leaning" userId="83a21608-e303-4892-9647-16152bf19b07" providerId="ADAL" clId="{77AA164B-D9BA-414E-BB15-A025D54ECE25}" dt="2023-10-31T05:10:21.119" v="4871" actId="478"/>
          <ac:spMkLst>
            <pc:docMk/>
            <pc:sldMk cId="208546606" sldId="278"/>
            <ac:spMk id="37" creationId="{75C0A27E-0A0D-600A-0953-00410A41DD74}"/>
          </ac:spMkLst>
        </pc:spChg>
        <pc:spChg chg="mod">
          <ac:chgData name="Elizabeth Leaning" userId="83a21608-e303-4892-9647-16152bf19b07" providerId="ADAL" clId="{77AA164B-D9BA-414E-BB15-A025D54ECE25}" dt="2023-10-31T05:20:47.943" v="5240" actId="113"/>
          <ac:spMkLst>
            <pc:docMk/>
            <pc:sldMk cId="208546606" sldId="278"/>
            <ac:spMk id="44" creationId="{BEAC404F-1FC9-9393-97D4-D0D39086839D}"/>
          </ac:spMkLst>
        </pc:spChg>
        <pc:picChg chg="add mod">
          <ac:chgData name="Elizabeth Leaning" userId="83a21608-e303-4892-9647-16152bf19b07" providerId="ADAL" clId="{77AA164B-D9BA-414E-BB15-A025D54ECE25}" dt="2023-10-30T13:12:07.852" v="1920" actId="1076"/>
          <ac:picMkLst>
            <pc:docMk/>
            <pc:sldMk cId="208546606" sldId="278"/>
            <ac:picMk id="2" creationId="{C6D7FD45-7A9F-58D2-A041-F16BD076A075}"/>
          </ac:picMkLst>
        </pc:picChg>
        <pc:picChg chg="add mod">
          <ac:chgData name="Elizabeth Leaning" userId="83a21608-e303-4892-9647-16152bf19b07" providerId="ADAL" clId="{77AA164B-D9BA-414E-BB15-A025D54ECE25}" dt="2023-10-30T13:12:15.101" v="1921" actId="1076"/>
          <ac:picMkLst>
            <pc:docMk/>
            <pc:sldMk cId="208546606" sldId="278"/>
            <ac:picMk id="4" creationId="{7A79C654-AEB7-ACC7-320F-6A4F4DF8B82B}"/>
          </ac:picMkLst>
        </pc:picChg>
        <pc:picChg chg="add mod ord">
          <ac:chgData name="Elizabeth Leaning" userId="83a21608-e303-4892-9647-16152bf19b07" providerId="ADAL" clId="{77AA164B-D9BA-414E-BB15-A025D54ECE25}" dt="2023-10-31T04:59:23.129" v="4592" actId="14100"/>
          <ac:picMkLst>
            <pc:docMk/>
            <pc:sldMk cId="208546606" sldId="278"/>
            <ac:picMk id="7" creationId="{B9BD1AFC-4F75-7D90-8EE1-A11E303213F5}"/>
          </ac:picMkLst>
        </pc:picChg>
        <pc:picChg chg="add mod ord">
          <ac:chgData name="Elizabeth Leaning" userId="83a21608-e303-4892-9647-16152bf19b07" providerId="ADAL" clId="{77AA164B-D9BA-414E-BB15-A025D54ECE25}" dt="2023-10-30T13:25:40.453" v="2178" actId="167"/>
          <ac:picMkLst>
            <pc:docMk/>
            <pc:sldMk cId="208546606" sldId="278"/>
            <ac:picMk id="11" creationId="{5575B426-3C0D-F9EB-B9B3-34ECC1F7CF9E}"/>
          </ac:picMkLst>
        </pc:picChg>
        <pc:picChg chg="add del mod">
          <ac:chgData name="Elizabeth Leaning" userId="83a21608-e303-4892-9647-16152bf19b07" providerId="ADAL" clId="{77AA164B-D9BA-414E-BB15-A025D54ECE25}" dt="2023-10-31T05:10:14.685" v="4868" actId="478"/>
          <ac:picMkLst>
            <pc:docMk/>
            <pc:sldMk cId="208546606" sldId="278"/>
            <ac:picMk id="14" creationId="{EECE618E-3486-3EEC-55FF-FC7322A7D71D}"/>
          </ac:picMkLst>
        </pc:picChg>
        <pc:picChg chg="del">
          <ac:chgData name="Elizabeth Leaning" userId="83a21608-e303-4892-9647-16152bf19b07" providerId="ADAL" clId="{77AA164B-D9BA-414E-BB15-A025D54ECE25}" dt="2023-10-30T13:35:32.276" v="2235" actId="478"/>
          <ac:picMkLst>
            <pc:docMk/>
            <pc:sldMk cId="208546606" sldId="278"/>
            <ac:picMk id="15" creationId="{0A705636-6FB2-DD87-7773-62ECA47D8A7D}"/>
          </ac:picMkLst>
        </pc:picChg>
        <pc:picChg chg="add del mod">
          <ac:chgData name="Elizabeth Leaning" userId="83a21608-e303-4892-9647-16152bf19b07" providerId="ADAL" clId="{77AA164B-D9BA-414E-BB15-A025D54ECE25}" dt="2023-10-31T05:10:24.381" v="4873" actId="478"/>
          <ac:picMkLst>
            <pc:docMk/>
            <pc:sldMk cId="208546606" sldId="278"/>
            <ac:picMk id="18" creationId="{1C64A392-C7DE-D94C-5725-CF56A027EAD2}"/>
          </ac:picMkLst>
        </pc:picChg>
        <pc:picChg chg="add del mod ord">
          <ac:chgData name="Elizabeth Leaning" userId="83a21608-e303-4892-9647-16152bf19b07" providerId="ADAL" clId="{77AA164B-D9BA-414E-BB15-A025D54ECE25}" dt="2023-10-31T02:10:54.432" v="3880" actId="478"/>
          <ac:picMkLst>
            <pc:docMk/>
            <pc:sldMk cId="208546606" sldId="278"/>
            <ac:picMk id="20" creationId="{AC54B651-8AB4-356D-D92E-72EA4BAD68CF}"/>
          </ac:picMkLst>
        </pc:picChg>
        <pc:picChg chg="del mod">
          <ac:chgData name="Elizabeth Leaning" userId="83a21608-e303-4892-9647-16152bf19b07" providerId="ADAL" clId="{77AA164B-D9BA-414E-BB15-A025D54ECE25}" dt="2023-10-31T05:10:23.136" v="4872" actId="478"/>
          <ac:picMkLst>
            <pc:docMk/>
            <pc:sldMk cId="208546606" sldId="278"/>
            <ac:picMk id="46" creationId="{AFE6B116-21C3-2EB3-8CCB-A40A23BA752C}"/>
          </ac:picMkLst>
        </pc:picChg>
        <pc:picChg chg="mod">
          <ac:chgData name="Elizabeth Leaning" userId="83a21608-e303-4892-9647-16152bf19b07" providerId="ADAL" clId="{77AA164B-D9BA-414E-BB15-A025D54ECE25}" dt="2023-10-30T13:11:56.944" v="1918" actId="1076"/>
          <ac:picMkLst>
            <pc:docMk/>
            <pc:sldMk cId="208546606" sldId="278"/>
            <ac:picMk id="48" creationId="{B2290E84-7F1A-52DD-93C4-7FFB749004DB}"/>
          </ac:picMkLst>
        </pc:picChg>
        <pc:picChg chg="del mod">
          <ac:chgData name="Elizabeth Leaning" userId="83a21608-e303-4892-9647-16152bf19b07" providerId="ADAL" clId="{77AA164B-D9BA-414E-BB15-A025D54ECE25}" dt="2023-10-31T05:10:25.404" v="4874" actId="478"/>
          <ac:picMkLst>
            <pc:docMk/>
            <pc:sldMk cId="208546606" sldId="278"/>
            <ac:picMk id="50" creationId="{AD8AC5D5-1725-906B-3447-10DF5D4DC78E}"/>
          </ac:picMkLst>
        </pc:picChg>
        <pc:picChg chg="mod">
          <ac:chgData name="Elizabeth Leaning" userId="83a21608-e303-4892-9647-16152bf19b07" providerId="ADAL" clId="{77AA164B-D9BA-414E-BB15-A025D54ECE25}" dt="2023-10-30T13:11:11.494" v="1912" actId="1076"/>
          <ac:picMkLst>
            <pc:docMk/>
            <pc:sldMk cId="208546606" sldId="278"/>
            <ac:picMk id="56" creationId="{FB51F56E-4A92-5700-96FF-4BE8812915C4}"/>
          </ac:picMkLst>
        </pc:picChg>
        <pc:picChg chg="del">
          <ac:chgData name="Elizabeth Leaning" userId="83a21608-e303-4892-9647-16152bf19b07" providerId="ADAL" clId="{77AA164B-D9BA-414E-BB15-A025D54ECE25}" dt="2023-10-30T13:09:17.805" v="1896" actId="478"/>
          <ac:picMkLst>
            <pc:docMk/>
            <pc:sldMk cId="208546606" sldId="278"/>
            <ac:picMk id="58" creationId="{8AA55EEF-13DE-B84E-455A-F01DDB33C03A}"/>
          </ac:picMkLst>
        </pc:picChg>
        <pc:picChg chg="del">
          <ac:chgData name="Elizabeth Leaning" userId="83a21608-e303-4892-9647-16152bf19b07" providerId="ADAL" clId="{77AA164B-D9BA-414E-BB15-A025D54ECE25}" dt="2023-10-30T13:09:15.356" v="1895" actId="478"/>
          <ac:picMkLst>
            <pc:docMk/>
            <pc:sldMk cId="208546606" sldId="278"/>
            <ac:picMk id="60" creationId="{6790FEAE-9759-64EA-3D17-555C8A3FA415}"/>
          </ac:picMkLst>
        </pc:picChg>
      </pc:sldChg>
      <pc:sldChg chg="addSp delSp modSp add mod">
        <pc:chgData name="Elizabeth Leaning" userId="83a21608-e303-4892-9647-16152bf19b07" providerId="ADAL" clId="{77AA164B-D9BA-414E-BB15-A025D54ECE25}" dt="2023-10-31T05:55:43.445" v="6152" actId="20577"/>
        <pc:sldMkLst>
          <pc:docMk/>
          <pc:sldMk cId="1455009147" sldId="279"/>
        </pc:sldMkLst>
        <pc:spChg chg="del">
          <ac:chgData name="Elizabeth Leaning" userId="83a21608-e303-4892-9647-16152bf19b07" providerId="ADAL" clId="{77AA164B-D9BA-414E-BB15-A025D54ECE25}" dt="2023-10-31T05:11:13.032" v="4885" actId="478"/>
          <ac:spMkLst>
            <pc:docMk/>
            <pc:sldMk cId="1455009147" sldId="279"/>
            <ac:spMk id="3" creationId="{8486F576-F9D7-C278-0F4D-DD2E73F4E1AB}"/>
          </ac:spMkLst>
        </pc:spChg>
        <pc:spChg chg="del mod">
          <ac:chgData name="Elizabeth Leaning" userId="83a21608-e303-4892-9647-16152bf19b07" providerId="ADAL" clId="{77AA164B-D9BA-414E-BB15-A025D54ECE25}" dt="2023-10-31T05:11:19.438" v="4887" actId="478"/>
          <ac:spMkLst>
            <pc:docMk/>
            <pc:sldMk cId="1455009147" sldId="279"/>
            <ac:spMk id="5" creationId="{BB308BD7-DBC6-8FEB-FFD7-CAB58053CCE2}"/>
          </ac:spMkLst>
        </pc:spChg>
        <pc:spChg chg="add mod">
          <ac:chgData name="Elizabeth Leaning" userId="83a21608-e303-4892-9647-16152bf19b07" providerId="ADAL" clId="{77AA164B-D9BA-414E-BB15-A025D54ECE25}" dt="2023-10-31T05:12:06.596" v="4897" actId="207"/>
          <ac:spMkLst>
            <pc:docMk/>
            <pc:sldMk cId="1455009147" sldId="279"/>
            <ac:spMk id="6" creationId="{82FF8029-6EFB-2BCF-7575-F3E1A6AEBB33}"/>
          </ac:spMkLst>
        </pc:spChg>
        <pc:spChg chg="add mod">
          <ac:chgData name="Elizabeth Leaning" userId="83a21608-e303-4892-9647-16152bf19b07" providerId="ADAL" clId="{77AA164B-D9BA-414E-BB15-A025D54ECE25}" dt="2023-10-31T05:46:02.221" v="5919" actId="113"/>
          <ac:spMkLst>
            <pc:docMk/>
            <pc:sldMk cId="1455009147" sldId="279"/>
            <ac:spMk id="7" creationId="{DD688F71-C09C-A590-D967-53173E29C452}"/>
          </ac:spMkLst>
        </pc:spChg>
        <pc:spChg chg="del">
          <ac:chgData name="Elizabeth Leaning" userId="83a21608-e303-4892-9647-16152bf19b07" providerId="ADAL" clId="{77AA164B-D9BA-414E-BB15-A025D54ECE25}" dt="2023-10-31T05:11:13.032" v="4885" actId="478"/>
          <ac:spMkLst>
            <pc:docMk/>
            <pc:sldMk cId="1455009147" sldId="279"/>
            <ac:spMk id="8" creationId="{4EEFA80A-CF2E-D84C-B888-E0CE0BF40229}"/>
          </ac:spMkLst>
        </pc:spChg>
        <pc:spChg chg="del">
          <ac:chgData name="Elizabeth Leaning" userId="83a21608-e303-4892-9647-16152bf19b07" providerId="ADAL" clId="{77AA164B-D9BA-414E-BB15-A025D54ECE25}" dt="2023-10-31T05:11:13.032" v="4885" actId="478"/>
          <ac:spMkLst>
            <pc:docMk/>
            <pc:sldMk cId="1455009147" sldId="279"/>
            <ac:spMk id="9" creationId="{4E569DDC-E372-5901-040F-7596682C2C3C}"/>
          </ac:spMkLst>
        </pc:spChg>
        <pc:spChg chg="add mod ord">
          <ac:chgData name="Elizabeth Leaning" userId="83a21608-e303-4892-9647-16152bf19b07" providerId="ADAL" clId="{77AA164B-D9BA-414E-BB15-A025D54ECE25}" dt="2023-10-31T05:45:48.832" v="5917" actId="14100"/>
          <ac:spMkLst>
            <pc:docMk/>
            <pc:sldMk cId="1455009147" sldId="279"/>
            <ac:spMk id="10" creationId="{275F09A3-BB57-E5A1-E747-01C96F731149}"/>
          </ac:spMkLst>
        </pc:spChg>
        <pc:spChg chg="del">
          <ac:chgData name="Elizabeth Leaning" userId="83a21608-e303-4892-9647-16152bf19b07" providerId="ADAL" clId="{77AA164B-D9BA-414E-BB15-A025D54ECE25}" dt="2023-10-31T05:11:13.032" v="4885" actId="478"/>
          <ac:spMkLst>
            <pc:docMk/>
            <pc:sldMk cId="1455009147" sldId="279"/>
            <ac:spMk id="12" creationId="{A337FE59-9997-79E0-299B-AF26023711E4}"/>
          </ac:spMkLst>
        </pc:spChg>
        <pc:spChg chg="del">
          <ac:chgData name="Elizabeth Leaning" userId="83a21608-e303-4892-9647-16152bf19b07" providerId="ADAL" clId="{77AA164B-D9BA-414E-BB15-A025D54ECE25}" dt="2023-10-31T05:11:13.032" v="4885" actId="478"/>
          <ac:spMkLst>
            <pc:docMk/>
            <pc:sldMk cId="1455009147" sldId="279"/>
            <ac:spMk id="13" creationId="{9D894B39-6AEC-F04E-D952-FF2F9ECBD1FD}"/>
          </ac:spMkLst>
        </pc:spChg>
        <pc:spChg chg="add mod">
          <ac:chgData name="Elizabeth Leaning" userId="83a21608-e303-4892-9647-16152bf19b07" providerId="ADAL" clId="{77AA164B-D9BA-414E-BB15-A025D54ECE25}" dt="2023-10-31T05:47:02.332" v="6123" actId="1076"/>
          <ac:spMkLst>
            <pc:docMk/>
            <pc:sldMk cId="1455009147" sldId="279"/>
            <ac:spMk id="14" creationId="{43022521-A22C-8A25-E3C8-69E2598B2DC5}"/>
          </ac:spMkLst>
        </pc:spChg>
        <pc:spChg chg="del">
          <ac:chgData name="Elizabeth Leaning" userId="83a21608-e303-4892-9647-16152bf19b07" providerId="ADAL" clId="{77AA164B-D9BA-414E-BB15-A025D54ECE25}" dt="2023-10-31T05:11:15.612" v="4886" actId="478"/>
          <ac:spMkLst>
            <pc:docMk/>
            <pc:sldMk cId="1455009147" sldId="279"/>
            <ac:spMk id="16" creationId="{8CBB99FF-F828-ADC8-8AA8-53A3CC4D46C8}"/>
          </ac:spMkLst>
        </pc:spChg>
        <pc:spChg chg="add del mod">
          <ac:chgData name="Elizabeth Leaning" userId="83a21608-e303-4892-9647-16152bf19b07" providerId="ADAL" clId="{77AA164B-D9BA-414E-BB15-A025D54ECE25}" dt="2023-10-31T05:11:13.032" v="4885" actId="478"/>
          <ac:spMkLst>
            <pc:docMk/>
            <pc:sldMk cId="1455009147" sldId="279"/>
            <ac:spMk id="18" creationId="{821D3374-977B-17AA-E9A7-9DD6D2BD0B02}"/>
          </ac:spMkLst>
        </pc:spChg>
        <pc:spChg chg="add del mod">
          <ac:chgData name="Elizabeth Leaning" userId="83a21608-e303-4892-9647-16152bf19b07" providerId="ADAL" clId="{77AA164B-D9BA-414E-BB15-A025D54ECE25}" dt="2023-10-31T05:11:13.032" v="4885" actId="478"/>
          <ac:spMkLst>
            <pc:docMk/>
            <pc:sldMk cId="1455009147" sldId="279"/>
            <ac:spMk id="19" creationId="{8D404818-EAA6-DD82-5E43-2DB27F9E2693}"/>
          </ac:spMkLst>
        </pc:spChg>
        <pc:spChg chg="add del mod">
          <ac:chgData name="Elizabeth Leaning" userId="83a21608-e303-4892-9647-16152bf19b07" providerId="ADAL" clId="{77AA164B-D9BA-414E-BB15-A025D54ECE25}" dt="2023-10-31T05:11:19.438" v="4887" actId="478"/>
          <ac:spMkLst>
            <pc:docMk/>
            <pc:sldMk cId="1455009147" sldId="279"/>
            <ac:spMk id="20" creationId="{1A5AB3C6-4438-A8A1-8C20-FE461390E726}"/>
          </ac:spMkLst>
        </pc:spChg>
        <pc:spChg chg="add del mod">
          <ac:chgData name="Elizabeth Leaning" userId="83a21608-e303-4892-9647-16152bf19b07" providerId="ADAL" clId="{77AA164B-D9BA-414E-BB15-A025D54ECE25}" dt="2023-10-31T05:11:19.438" v="4887" actId="478"/>
          <ac:spMkLst>
            <pc:docMk/>
            <pc:sldMk cId="1455009147" sldId="279"/>
            <ac:spMk id="22" creationId="{043A286F-3DF6-02FE-8E87-81DE461C6269}"/>
          </ac:spMkLst>
        </pc:spChg>
        <pc:spChg chg="add mod">
          <ac:chgData name="Elizabeth Leaning" userId="83a21608-e303-4892-9647-16152bf19b07" providerId="ADAL" clId="{77AA164B-D9BA-414E-BB15-A025D54ECE25}" dt="2023-10-31T05:55:43.445" v="6152" actId="20577"/>
          <ac:spMkLst>
            <pc:docMk/>
            <pc:sldMk cId="1455009147" sldId="279"/>
            <ac:spMk id="24" creationId="{FBFF7C62-E915-EA92-79F2-1EA9D94C3AA7}"/>
          </ac:spMkLst>
        </pc:spChg>
        <pc:spChg chg="del">
          <ac:chgData name="Elizabeth Leaning" userId="83a21608-e303-4892-9647-16152bf19b07" providerId="ADAL" clId="{77AA164B-D9BA-414E-BB15-A025D54ECE25}" dt="2023-10-31T05:11:22.142" v="4888" actId="478"/>
          <ac:spMkLst>
            <pc:docMk/>
            <pc:sldMk cId="1455009147" sldId="279"/>
            <ac:spMk id="26" creationId="{4C9FF1AC-AFB5-450F-0F62-45B026D3FBCD}"/>
          </ac:spMkLst>
        </pc:spChg>
        <pc:spChg chg="del">
          <ac:chgData name="Elizabeth Leaning" userId="83a21608-e303-4892-9647-16152bf19b07" providerId="ADAL" clId="{77AA164B-D9BA-414E-BB15-A025D54ECE25}" dt="2023-10-31T05:11:19.438" v="4887" actId="478"/>
          <ac:spMkLst>
            <pc:docMk/>
            <pc:sldMk cId="1455009147" sldId="279"/>
            <ac:spMk id="27" creationId="{17F4A0BA-DAD0-D067-9BD4-EB1BEEB957F5}"/>
          </ac:spMkLst>
        </pc:spChg>
        <pc:spChg chg="del mod">
          <ac:chgData name="Elizabeth Leaning" userId="83a21608-e303-4892-9647-16152bf19b07" providerId="ADAL" clId="{77AA164B-D9BA-414E-BB15-A025D54ECE25}" dt="2023-10-30T13:44:57.426" v="2625" actId="478"/>
          <ac:spMkLst>
            <pc:docMk/>
            <pc:sldMk cId="1455009147" sldId="279"/>
            <ac:spMk id="33" creationId="{C991CAB5-F357-8D2E-273D-AA9132098013}"/>
          </ac:spMkLst>
        </pc:spChg>
        <pc:spChg chg="del mod">
          <ac:chgData name="Elizabeth Leaning" userId="83a21608-e303-4892-9647-16152bf19b07" providerId="ADAL" clId="{77AA164B-D9BA-414E-BB15-A025D54ECE25}" dt="2023-10-31T05:11:13.032" v="4885" actId="478"/>
          <ac:spMkLst>
            <pc:docMk/>
            <pc:sldMk cId="1455009147" sldId="279"/>
            <ac:spMk id="34" creationId="{13D19CB0-1F2E-0494-9555-D6BB668D0E57}"/>
          </ac:spMkLst>
        </pc:spChg>
        <pc:spChg chg="del">
          <ac:chgData name="Elizabeth Leaning" userId="83a21608-e303-4892-9647-16152bf19b07" providerId="ADAL" clId="{77AA164B-D9BA-414E-BB15-A025D54ECE25}" dt="2023-10-31T05:11:15.612" v="4886" actId="478"/>
          <ac:spMkLst>
            <pc:docMk/>
            <pc:sldMk cId="1455009147" sldId="279"/>
            <ac:spMk id="35" creationId="{EB8FCD6B-6F88-E9A7-3200-D27829AE6FF5}"/>
          </ac:spMkLst>
        </pc:spChg>
        <pc:spChg chg="del">
          <ac:chgData name="Elizabeth Leaning" userId="83a21608-e303-4892-9647-16152bf19b07" providerId="ADAL" clId="{77AA164B-D9BA-414E-BB15-A025D54ECE25}" dt="2023-10-31T05:11:15.612" v="4886" actId="478"/>
          <ac:spMkLst>
            <pc:docMk/>
            <pc:sldMk cId="1455009147" sldId="279"/>
            <ac:spMk id="36" creationId="{63AF5544-425D-7F15-714D-A0AF1EC7F8AD}"/>
          </ac:spMkLst>
        </pc:spChg>
        <pc:spChg chg="del">
          <ac:chgData name="Elizabeth Leaning" userId="83a21608-e303-4892-9647-16152bf19b07" providerId="ADAL" clId="{77AA164B-D9BA-414E-BB15-A025D54ECE25}" dt="2023-10-31T05:11:15.612" v="4886" actId="478"/>
          <ac:spMkLst>
            <pc:docMk/>
            <pc:sldMk cId="1455009147" sldId="279"/>
            <ac:spMk id="37" creationId="{75C0A27E-0A0D-600A-0953-00410A41DD74}"/>
          </ac:spMkLst>
        </pc:spChg>
        <pc:spChg chg="del mod">
          <ac:chgData name="Elizabeth Leaning" userId="83a21608-e303-4892-9647-16152bf19b07" providerId="ADAL" clId="{77AA164B-D9BA-414E-BB15-A025D54ECE25}" dt="2023-10-31T05:11:19.438" v="4887" actId="478"/>
          <ac:spMkLst>
            <pc:docMk/>
            <pc:sldMk cId="1455009147" sldId="279"/>
            <ac:spMk id="43" creationId="{ADBB2D71-7C60-E736-D83D-D95438C8A994}"/>
          </ac:spMkLst>
        </pc:spChg>
        <pc:spChg chg="del mod">
          <ac:chgData name="Elizabeth Leaning" userId="83a21608-e303-4892-9647-16152bf19b07" providerId="ADAL" clId="{77AA164B-D9BA-414E-BB15-A025D54ECE25}" dt="2023-10-31T05:11:19.438" v="4887" actId="478"/>
          <ac:spMkLst>
            <pc:docMk/>
            <pc:sldMk cId="1455009147" sldId="279"/>
            <ac:spMk id="44" creationId="{BEAC404F-1FC9-9393-97D4-D0D39086839D}"/>
          </ac:spMkLst>
        </pc:spChg>
        <pc:picChg chg="del mod">
          <ac:chgData name="Elizabeth Leaning" userId="83a21608-e303-4892-9647-16152bf19b07" providerId="ADAL" clId="{77AA164B-D9BA-414E-BB15-A025D54ECE25}" dt="2023-10-31T05:11:13.032" v="4885" actId="478"/>
          <ac:picMkLst>
            <pc:docMk/>
            <pc:sldMk cId="1455009147" sldId="279"/>
            <ac:picMk id="2" creationId="{C6D7FD45-7A9F-58D2-A041-F16BD076A075}"/>
          </ac:picMkLst>
        </pc:picChg>
        <pc:picChg chg="del mod">
          <ac:chgData name="Elizabeth Leaning" userId="83a21608-e303-4892-9647-16152bf19b07" providerId="ADAL" clId="{77AA164B-D9BA-414E-BB15-A025D54ECE25}" dt="2023-10-31T05:11:13.032" v="4885" actId="478"/>
          <ac:picMkLst>
            <pc:docMk/>
            <pc:sldMk cId="1455009147" sldId="279"/>
            <ac:picMk id="4" creationId="{7A79C654-AEB7-ACC7-320F-6A4F4DF8B82B}"/>
          </ac:picMkLst>
        </pc:picChg>
        <pc:picChg chg="del mod">
          <ac:chgData name="Elizabeth Leaning" userId="83a21608-e303-4892-9647-16152bf19b07" providerId="ADAL" clId="{77AA164B-D9BA-414E-BB15-A025D54ECE25}" dt="2023-10-31T05:11:13.032" v="4885" actId="478"/>
          <ac:picMkLst>
            <pc:docMk/>
            <pc:sldMk cId="1455009147" sldId="279"/>
            <ac:picMk id="11" creationId="{5575B426-3C0D-F9EB-B9B3-34ECC1F7CF9E}"/>
          </ac:picMkLst>
        </pc:picChg>
        <pc:picChg chg="mod">
          <ac:chgData name="Elizabeth Leaning" userId="83a21608-e303-4892-9647-16152bf19b07" providerId="ADAL" clId="{77AA164B-D9BA-414E-BB15-A025D54ECE25}" dt="2023-10-30T13:35:27.047" v="2232" actId="1076"/>
          <ac:picMkLst>
            <pc:docMk/>
            <pc:sldMk cId="1455009147" sldId="279"/>
            <ac:picMk id="15" creationId="{0A705636-6FB2-DD87-7773-62ECA47D8A7D}"/>
          </ac:picMkLst>
        </pc:picChg>
        <pc:picChg chg="add del mod">
          <ac:chgData name="Elizabeth Leaning" userId="83a21608-e303-4892-9647-16152bf19b07" providerId="ADAL" clId="{77AA164B-D9BA-414E-BB15-A025D54ECE25}" dt="2023-10-31T05:11:13.032" v="4885" actId="478"/>
          <ac:picMkLst>
            <pc:docMk/>
            <pc:sldMk cId="1455009147" sldId="279"/>
            <ac:picMk id="17" creationId="{B5B3B74D-64DD-0DE9-F64D-0323E4BB178D}"/>
          </ac:picMkLst>
        </pc:picChg>
        <pc:picChg chg="add del mod ord">
          <ac:chgData name="Elizabeth Leaning" userId="83a21608-e303-4892-9647-16152bf19b07" providerId="ADAL" clId="{77AA164B-D9BA-414E-BB15-A025D54ECE25}" dt="2023-10-31T05:11:19.438" v="4887" actId="478"/>
          <ac:picMkLst>
            <pc:docMk/>
            <pc:sldMk cId="1455009147" sldId="279"/>
            <ac:picMk id="21" creationId="{58AF3233-297F-B636-8DEB-E91DC1A5ECE9}"/>
          </ac:picMkLst>
        </pc:picChg>
        <pc:picChg chg="add del mod ord">
          <ac:chgData name="Elizabeth Leaning" userId="83a21608-e303-4892-9647-16152bf19b07" providerId="ADAL" clId="{77AA164B-D9BA-414E-BB15-A025D54ECE25}" dt="2023-10-31T02:11:08.550" v="3886" actId="478"/>
          <ac:picMkLst>
            <pc:docMk/>
            <pc:sldMk cId="1455009147" sldId="279"/>
            <ac:picMk id="23" creationId="{4B55D066-759D-9CB1-3435-5149B60BAAA7}"/>
          </ac:picMkLst>
        </pc:picChg>
        <pc:picChg chg="add mod ord">
          <ac:chgData name="Elizabeth Leaning" userId="83a21608-e303-4892-9647-16152bf19b07" providerId="ADAL" clId="{77AA164B-D9BA-414E-BB15-A025D54ECE25}" dt="2023-10-31T04:59:33.995" v="4594" actId="14100"/>
          <ac:picMkLst>
            <pc:docMk/>
            <pc:sldMk cId="1455009147" sldId="279"/>
            <ac:picMk id="25" creationId="{E6739BEA-6D49-0480-25B1-DC8BB99797CE}"/>
          </ac:picMkLst>
        </pc:picChg>
        <pc:picChg chg="del mod">
          <ac:chgData name="Elizabeth Leaning" userId="83a21608-e303-4892-9647-16152bf19b07" providerId="ADAL" clId="{77AA164B-D9BA-414E-BB15-A025D54ECE25}" dt="2023-10-31T05:11:13.032" v="4885" actId="478"/>
          <ac:picMkLst>
            <pc:docMk/>
            <pc:sldMk cId="1455009147" sldId="279"/>
            <ac:picMk id="32" creationId="{6E313F16-EEF4-37F2-2760-F84604395E74}"/>
          </ac:picMkLst>
        </pc:picChg>
        <pc:picChg chg="del mod">
          <ac:chgData name="Elizabeth Leaning" userId="83a21608-e303-4892-9647-16152bf19b07" providerId="ADAL" clId="{77AA164B-D9BA-414E-BB15-A025D54ECE25}" dt="2023-10-31T05:11:19.438" v="4887" actId="478"/>
          <ac:picMkLst>
            <pc:docMk/>
            <pc:sldMk cId="1455009147" sldId="279"/>
            <ac:picMk id="42" creationId="{10E797B6-39CC-341D-594F-B828ABC8B6E2}"/>
          </ac:picMkLst>
        </pc:picChg>
        <pc:picChg chg="del">
          <ac:chgData name="Elizabeth Leaning" userId="83a21608-e303-4892-9647-16152bf19b07" providerId="ADAL" clId="{77AA164B-D9BA-414E-BB15-A025D54ECE25}" dt="2023-10-31T05:11:19.438" v="4887" actId="478"/>
          <ac:picMkLst>
            <pc:docMk/>
            <pc:sldMk cId="1455009147" sldId="279"/>
            <ac:picMk id="46" creationId="{AFE6B116-21C3-2EB3-8CCB-A40A23BA752C}"/>
          </ac:picMkLst>
        </pc:picChg>
        <pc:picChg chg="del">
          <ac:chgData name="Elizabeth Leaning" userId="83a21608-e303-4892-9647-16152bf19b07" providerId="ADAL" clId="{77AA164B-D9BA-414E-BB15-A025D54ECE25}" dt="2023-10-31T05:11:22.142" v="4888" actId="478"/>
          <ac:picMkLst>
            <pc:docMk/>
            <pc:sldMk cId="1455009147" sldId="279"/>
            <ac:picMk id="50" creationId="{AD8AC5D5-1725-906B-3447-10DF5D4DC78E}"/>
          </ac:picMkLst>
        </pc:picChg>
        <pc:picChg chg="mod">
          <ac:chgData name="Elizabeth Leaning" userId="83a21608-e303-4892-9647-16152bf19b07" providerId="ADAL" clId="{77AA164B-D9BA-414E-BB15-A025D54ECE25}" dt="2023-10-30T13:34:49.578" v="2224" actId="1076"/>
          <ac:picMkLst>
            <pc:docMk/>
            <pc:sldMk cId="1455009147" sldId="279"/>
            <ac:picMk id="56" creationId="{FB51F56E-4A92-5700-96FF-4BE8812915C4}"/>
          </ac:picMkLst>
        </pc:picChg>
      </pc:sldChg>
      <pc:sldChg chg="addSp delSp modSp add mod">
        <pc:chgData name="Elizabeth Leaning" userId="83a21608-e303-4892-9647-16152bf19b07" providerId="ADAL" clId="{77AA164B-D9BA-414E-BB15-A025D54ECE25}" dt="2023-10-31T05:26:21.679" v="5577" actId="1076"/>
        <pc:sldMkLst>
          <pc:docMk/>
          <pc:sldMk cId="11299587" sldId="280"/>
        </pc:sldMkLst>
        <pc:spChg chg="del">
          <ac:chgData name="Elizabeth Leaning" userId="83a21608-e303-4892-9647-16152bf19b07" providerId="ADAL" clId="{77AA164B-D9BA-414E-BB15-A025D54ECE25}" dt="2023-10-31T05:10:33.226" v="4876" actId="478"/>
          <ac:spMkLst>
            <pc:docMk/>
            <pc:sldMk cId="11299587" sldId="280"/>
            <ac:spMk id="3" creationId="{8486F576-F9D7-C278-0F4D-DD2E73F4E1AB}"/>
          </ac:spMkLst>
        </pc:spChg>
        <pc:spChg chg="del mod">
          <ac:chgData name="Elizabeth Leaning" userId="83a21608-e303-4892-9647-16152bf19b07" providerId="ADAL" clId="{77AA164B-D9BA-414E-BB15-A025D54ECE25}" dt="2023-10-31T05:26:07.391" v="5572" actId="478"/>
          <ac:spMkLst>
            <pc:docMk/>
            <pc:sldMk cId="11299587" sldId="280"/>
            <ac:spMk id="5" creationId="{BB308BD7-DBC6-8FEB-FFD7-CAB58053CCE2}"/>
          </ac:spMkLst>
        </pc:spChg>
        <pc:spChg chg="add del mod">
          <ac:chgData name="Elizabeth Leaning" userId="83a21608-e303-4892-9647-16152bf19b07" providerId="ADAL" clId="{77AA164B-D9BA-414E-BB15-A025D54ECE25}" dt="2023-10-31T05:11:06.108" v="4884" actId="478"/>
          <ac:spMkLst>
            <pc:docMk/>
            <pc:sldMk cId="11299587" sldId="280"/>
            <ac:spMk id="7" creationId="{8488B89E-37E4-6CDA-D7A8-42A7516A7EC7}"/>
          </ac:spMkLst>
        </pc:spChg>
        <pc:spChg chg="del">
          <ac:chgData name="Elizabeth Leaning" userId="83a21608-e303-4892-9647-16152bf19b07" providerId="ADAL" clId="{77AA164B-D9BA-414E-BB15-A025D54ECE25}" dt="2023-10-31T05:10:33.226" v="4876" actId="478"/>
          <ac:spMkLst>
            <pc:docMk/>
            <pc:sldMk cId="11299587" sldId="280"/>
            <ac:spMk id="8" creationId="{4EEFA80A-CF2E-D84C-B888-E0CE0BF40229}"/>
          </ac:spMkLst>
        </pc:spChg>
        <pc:spChg chg="del">
          <ac:chgData name="Elizabeth Leaning" userId="83a21608-e303-4892-9647-16152bf19b07" providerId="ADAL" clId="{77AA164B-D9BA-414E-BB15-A025D54ECE25}" dt="2023-10-31T05:10:33.226" v="4876" actId="478"/>
          <ac:spMkLst>
            <pc:docMk/>
            <pc:sldMk cId="11299587" sldId="280"/>
            <ac:spMk id="9" creationId="{4E569DDC-E372-5901-040F-7596682C2C3C}"/>
          </ac:spMkLst>
        </pc:spChg>
        <pc:spChg chg="add mod">
          <ac:chgData name="Elizabeth Leaning" userId="83a21608-e303-4892-9647-16152bf19b07" providerId="ADAL" clId="{77AA164B-D9BA-414E-BB15-A025D54ECE25}" dt="2023-10-31T05:23:37.227" v="5454" actId="1076"/>
          <ac:spMkLst>
            <pc:docMk/>
            <pc:sldMk cId="11299587" sldId="280"/>
            <ac:spMk id="10" creationId="{B92F01DC-C6C9-4014-CBE5-2B660D1FAF85}"/>
          </ac:spMkLst>
        </pc:spChg>
        <pc:spChg chg="del">
          <ac:chgData name="Elizabeth Leaning" userId="83a21608-e303-4892-9647-16152bf19b07" providerId="ADAL" clId="{77AA164B-D9BA-414E-BB15-A025D54ECE25}" dt="2023-10-31T05:10:33.226" v="4876" actId="478"/>
          <ac:spMkLst>
            <pc:docMk/>
            <pc:sldMk cId="11299587" sldId="280"/>
            <ac:spMk id="12" creationId="{A337FE59-9997-79E0-299B-AF26023711E4}"/>
          </ac:spMkLst>
        </pc:spChg>
        <pc:spChg chg="del">
          <ac:chgData name="Elizabeth Leaning" userId="83a21608-e303-4892-9647-16152bf19b07" providerId="ADAL" clId="{77AA164B-D9BA-414E-BB15-A025D54ECE25}" dt="2023-10-31T05:10:33.226" v="4876" actId="478"/>
          <ac:spMkLst>
            <pc:docMk/>
            <pc:sldMk cId="11299587" sldId="280"/>
            <ac:spMk id="13" creationId="{9D894B39-6AEC-F04E-D952-FF2F9ECBD1FD}"/>
          </ac:spMkLst>
        </pc:spChg>
        <pc:spChg chg="add mod ord">
          <ac:chgData name="Elizabeth Leaning" userId="83a21608-e303-4892-9647-16152bf19b07" providerId="ADAL" clId="{77AA164B-D9BA-414E-BB15-A025D54ECE25}" dt="2023-10-31T05:23:37.227" v="5454" actId="1076"/>
          <ac:spMkLst>
            <pc:docMk/>
            <pc:sldMk cId="11299587" sldId="280"/>
            <ac:spMk id="15" creationId="{CB518FD8-DE52-413B-2367-8167F0863815}"/>
          </ac:spMkLst>
        </pc:spChg>
        <pc:spChg chg="del">
          <ac:chgData name="Elizabeth Leaning" userId="83a21608-e303-4892-9647-16152bf19b07" providerId="ADAL" clId="{77AA164B-D9BA-414E-BB15-A025D54ECE25}" dt="2023-10-31T05:10:37.166" v="4877" actId="478"/>
          <ac:spMkLst>
            <pc:docMk/>
            <pc:sldMk cId="11299587" sldId="280"/>
            <ac:spMk id="16" creationId="{8CBB99FF-F828-ADC8-8AA8-53A3CC4D46C8}"/>
          </ac:spMkLst>
        </pc:spChg>
        <pc:spChg chg="add del mod ord">
          <ac:chgData name="Elizabeth Leaning" userId="83a21608-e303-4892-9647-16152bf19b07" providerId="ADAL" clId="{77AA164B-D9BA-414E-BB15-A025D54ECE25}" dt="2023-10-30T23:01:09.141" v="3316" actId="478"/>
          <ac:spMkLst>
            <pc:docMk/>
            <pc:sldMk cId="11299587" sldId="280"/>
            <ac:spMk id="17" creationId="{BACEFBE5-E0D9-AD2B-40DE-D58836C48572}"/>
          </ac:spMkLst>
        </pc:spChg>
        <pc:spChg chg="add mod">
          <ac:chgData name="Elizabeth Leaning" userId="83a21608-e303-4892-9647-16152bf19b07" providerId="ADAL" clId="{77AA164B-D9BA-414E-BB15-A025D54ECE25}" dt="2023-10-31T05:22:02.733" v="5284"/>
          <ac:spMkLst>
            <pc:docMk/>
            <pc:sldMk cId="11299587" sldId="280"/>
            <ac:spMk id="18" creationId="{B4DB19FE-3B56-BC09-26ED-221424749439}"/>
          </ac:spMkLst>
        </pc:spChg>
        <pc:spChg chg="add del mod">
          <ac:chgData name="Elizabeth Leaning" userId="83a21608-e303-4892-9647-16152bf19b07" providerId="ADAL" clId="{77AA164B-D9BA-414E-BB15-A025D54ECE25}" dt="2023-10-31T05:10:37.166" v="4877" actId="478"/>
          <ac:spMkLst>
            <pc:docMk/>
            <pc:sldMk cId="11299587" sldId="280"/>
            <ac:spMk id="19" creationId="{CEE90401-5C10-A808-1834-65E5EFB668A6}"/>
          </ac:spMkLst>
        </pc:spChg>
        <pc:spChg chg="add del mod">
          <ac:chgData name="Elizabeth Leaning" userId="83a21608-e303-4892-9647-16152bf19b07" providerId="ADAL" clId="{77AA164B-D9BA-414E-BB15-A025D54ECE25}" dt="2023-10-31T05:10:37.166" v="4877" actId="478"/>
          <ac:spMkLst>
            <pc:docMk/>
            <pc:sldMk cId="11299587" sldId="280"/>
            <ac:spMk id="20" creationId="{0D032276-BAD3-B220-C12A-24ACDFC1E3D3}"/>
          </ac:spMkLst>
        </pc:spChg>
        <pc:spChg chg="add del mod">
          <ac:chgData name="Elizabeth Leaning" userId="83a21608-e303-4892-9647-16152bf19b07" providerId="ADAL" clId="{77AA164B-D9BA-414E-BB15-A025D54ECE25}" dt="2023-10-31T05:11:06.108" v="4884" actId="478"/>
          <ac:spMkLst>
            <pc:docMk/>
            <pc:sldMk cId="11299587" sldId="280"/>
            <ac:spMk id="21" creationId="{3EDF0E81-DFB4-538C-877D-F8B82BBD481E}"/>
          </ac:spMkLst>
        </pc:spChg>
        <pc:spChg chg="add del mod">
          <ac:chgData name="Elizabeth Leaning" userId="83a21608-e303-4892-9647-16152bf19b07" providerId="ADAL" clId="{77AA164B-D9BA-414E-BB15-A025D54ECE25}" dt="2023-10-31T05:11:06.108" v="4884" actId="478"/>
          <ac:spMkLst>
            <pc:docMk/>
            <pc:sldMk cId="11299587" sldId="280"/>
            <ac:spMk id="22" creationId="{22E8C6F9-7A76-EC0D-676E-0EDC82118FAE}"/>
          </ac:spMkLst>
        </pc:spChg>
        <pc:spChg chg="add mod">
          <ac:chgData name="Elizabeth Leaning" userId="83a21608-e303-4892-9647-16152bf19b07" providerId="ADAL" clId="{77AA164B-D9BA-414E-BB15-A025D54ECE25}" dt="2023-10-31T05:26:21.679" v="5577" actId="1076"/>
          <ac:spMkLst>
            <pc:docMk/>
            <pc:sldMk cId="11299587" sldId="280"/>
            <ac:spMk id="23" creationId="{695B18B2-6C9D-1628-A2BB-04869EBDF2F4}"/>
          </ac:spMkLst>
        </pc:spChg>
        <pc:spChg chg="del">
          <ac:chgData name="Elizabeth Leaning" userId="83a21608-e303-4892-9647-16152bf19b07" providerId="ADAL" clId="{77AA164B-D9BA-414E-BB15-A025D54ECE25}" dt="2023-10-31T05:11:06.108" v="4884" actId="478"/>
          <ac:spMkLst>
            <pc:docMk/>
            <pc:sldMk cId="11299587" sldId="280"/>
            <ac:spMk id="26" creationId="{4C9FF1AC-AFB5-450F-0F62-45B026D3FBCD}"/>
          </ac:spMkLst>
        </pc:spChg>
        <pc:spChg chg="del">
          <ac:chgData name="Elizabeth Leaning" userId="83a21608-e303-4892-9647-16152bf19b07" providerId="ADAL" clId="{77AA164B-D9BA-414E-BB15-A025D54ECE25}" dt="2023-10-31T05:11:03.997" v="4883" actId="478"/>
          <ac:spMkLst>
            <pc:docMk/>
            <pc:sldMk cId="11299587" sldId="280"/>
            <ac:spMk id="27" creationId="{17F4A0BA-DAD0-D067-9BD4-EB1BEEB957F5}"/>
          </ac:spMkLst>
        </pc:spChg>
        <pc:spChg chg="del mod">
          <ac:chgData name="Elizabeth Leaning" userId="83a21608-e303-4892-9647-16152bf19b07" providerId="ADAL" clId="{77AA164B-D9BA-414E-BB15-A025D54ECE25}" dt="2023-10-31T05:22:02.359" v="5283" actId="478"/>
          <ac:spMkLst>
            <pc:docMk/>
            <pc:sldMk cId="11299587" sldId="280"/>
            <ac:spMk id="34" creationId="{13D19CB0-1F2E-0494-9555-D6BB668D0E57}"/>
          </ac:spMkLst>
        </pc:spChg>
        <pc:spChg chg="del">
          <ac:chgData name="Elizabeth Leaning" userId="83a21608-e303-4892-9647-16152bf19b07" providerId="ADAL" clId="{77AA164B-D9BA-414E-BB15-A025D54ECE25}" dt="2023-10-31T05:10:37.166" v="4877" actId="478"/>
          <ac:spMkLst>
            <pc:docMk/>
            <pc:sldMk cId="11299587" sldId="280"/>
            <ac:spMk id="35" creationId="{EB8FCD6B-6F88-E9A7-3200-D27829AE6FF5}"/>
          </ac:spMkLst>
        </pc:spChg>
        <pc:spChg chg="del">
          <ac:chgData name="Elizabeth Leaning" userId="83a21608-e303-4892-9647-16152bf19b07" providerId="ADAL" clId="{77AA164B-D9BA-414E-BB15-A025D54ECE25}" dt="2023-10-31T05:10:37.166" v="4877" actId="478"/>
          <ac:spMkLst>
            <pc:docMk/>
            <pc:sldMk cId="11299587" sldId="280"/>
            <ac:spMk id="36" creationId="{63AF5544-425D-7F15-714D-A0AF1EC7F8AD}"/>
          </ac:spMkLst>
        </pc:spChg>
        <pc:spChg chg="del">
          <ac:chgData name="Elizabeth Leaning" userId="83a21608-e303-4892-9647-16152bf19b07" providerId="ADAL" clId="{77AA164B-D9BA-414E-BB15-A025D54ECE25}" dt="2023-10-31T05:10:37.166" v="4877" actId="478"/>
          <ac:spMkLst>
            <pc:docMk/>
            <pc:sldMk cId="11299587" sldId="280"/>
            <ac:spMk id="37" creationId="{75C0A27E-0A0D-600A-0953-00410A41DD74}"/>
          </ac:spMkLst>
        </pc:spChg>
        <pc:spChg chg="del mod">
          <ac:chgData name="Elizabeth Leaning" userId="83a21608-e303-4892-9647-16152bf19b07" providerId="ADAL" clId="{77AA164B-D9BA-414E-BB15-A025D54ECE25}" dt="2023-10-31T05:11:03.997" v="4883" actId="478"/>
          <ac:spMkLst>
            <pc:docMk/>
            <pc:sldMk cId="11299587" sldId="280"/>
            <ac:spMk id="43" creationId="{ADBB2D71-7C60-E736-D83D-D95438C8A994}"/>
          </ac:spMkLst>
        </pc:spChg>
        <pc:spChg chg="del mod">
          <ac:chgData name="Elizabeth Leaning" userId="83a21608-e303-4892-9647-16152bf19b07" providerId="ADAL" clId="{77AA164B-D9BA-414E-BB15-A025D54ECE25}" dt="2023-10-31T05:11:03.997" v="4883" actId="478"/>
          <ac:spMkLst>
            <pc:docMk/>
            <pc:sldMk cId="11299587" sldId="280"/>
            <ac:spMk id="44" creationId="{BEAC404F-1FC9-9393-97D4-D0D39086839D}"/>
          </ac:spMkLst>
        </pc:spChg>
        <pc:picChg chg="add mod ord modCrop">
          <ac:chgData name="Elizabeth Leaning" userId="83a21608-e303-4892-9647-16152bf19b07" providerId="ADAL" clId="{77AA164B-D9BA-414E-BB15-A025D54ECE25}" dt="2023-10-31T05:11:01.235" v="4882" actId="732"/>
          <ac:picMkLst>
            <pc:docMk/>
            <pc:sldMk cId="11299587" sldId="280"/>
            <ac:picMk id="6" creationId="{D9E193BB-2697-88D6-F543-B5A03992A3EC}"/>
          </ac:picMkLst>
        </pc:picChg>
        <pc:picChg chg="mod">
          <ac:chgData name="Elizabeth Leaning" userId="83a21608-e303-4892-9647-16152bf19b07" providerId="ADAL" clId="{77AA164B-D9BA-414E-BB15-A025D54ECE25}" dt="2023-10-30T13:40:38.322" v="2281" actId="1076"/>
          <ac:picMkLst>
            <pc:docMk/>
            <pc:sldMk cId="11299587" sldId="280"/>
            <ac:picMk id="11" creationId="{5575B426-3C0D-F9EB-B9B3-34ECC1F7CF9E}"/>
          </ac:picMkLst>
        </pc:picChg>
        <pc:picChg chg="del">
          <ac:chgData name="Elizabeth Leaning" userId="83a21608-e303-4892-9647-16152bf19b07" providerId="ADAL" clId="{77AA164B-D9BA-414E-BB15-A025D54ECE25}" dt="2023-10-31T05:10:33.226" v="4876" actId="478"/>
          <ac:picMkLst>
            <pc:docMk/>
            <pc:sldMk cId="11299587" sldId="280"/>
            <ac:picMk id="14" creationId="{EECE618E-3486-3EEC-55FF-FC7322A7D71D}"/>
          </ac:picMkLst>
        </pc:picChg>
        <pc:picChg chg="add mod ord">
          <ac:chgData name="Elizabeth Leaning" userId="83a21608-e303-4892-9647-16152bf19b07" providerId="ADAL" clId="{77AA164B-D9BA-414E-BB15-A025D54ECE25}" dt="2023-10-31T04:59:28.791" v="4593" actId="14100"/>
          <ac:picMkLst>
            <pc:docMk/>
            <pc:sldMk cId="11299587" sldId="280"/>
            <ac:picMk id="17" creationId="{CE86B277-6A9B-B540-B499-6A78196DF563}"/>
          </ac:picMkLst>
        </pc:picChg>
        <pc:picChg chg="add del mod ord">
          <ac:chgData name="Elizabeth Leaning" userId="83a21608-e303-4892-9647-16152bf19b07" providerId="ADAL" clId="{77AA164B-D9BA-414E-BB15-A025D54ECE25}" dt="2023-10-31T02:11:02.914" v="3883" actId="478"/>
          <ac:picMkLst>
            <pc:docMk/>
            <pc:sldMk cId="11299587" sldId="280"/>
            <ac:picMk id="18" creationId="{02386716-BAFA-0A39-8EC1-4867DABD948F}"/>
          </ac:picMkLst>
        </pc:picChg>
        <pc:picChg chg="del mod">
          <ac:chgData name="Elizabeth Leaning" userId="83a21608-e303-4892-9647-16152bf19b07" providerId="ADAL" clId="{77AA164B-D9BA-414E-BB15-A025D54ECE25}" dt="2023-10-31T05:11:03.997" v="4883" actId="478"/>
          <ac:picMkLst>
            <pc:docMk/>
            <pc:sldMk cId="11299587" sldId="280"/>
            <ac:picMk id="42" creationId="{10E797B6-39CC-341D-594F-B828ABC8B6E2}"/>
          </ac:picMkLst>
        </pc:picChg>
        <pc:picChg chg="del">
          <ac:chgData name="Elizabeth Leaning" userId="83a21608-e303-4892-9647-16152bf19b07" providerId="ADAL" clId="{77AA164B-D9BA-414E-BB15-A025D54ECE25}" dt="2023-10-31T05:10:38.820" v="4878" actId="478"/>
          <ac:picMkLst>
            <pc:docMk/>
            <pc:sldMk cId="11299587" sldId="280"/>
            <ac:picMk id="46" creationId="{AFE6B116-21C3-2EB3-8CCB-A40A23BA752C}"/>
          </ac:picMkLst>
        </pc:picChg>
        <pc:picChg chg="del mod">
          <ac:chgData name="Elizabeth Leaning" userId="83a21608-e303-4892-9647-16152bf19b07" providerId="ADAL" clId="{77AA164B-D9BA-414E-BB15-A025D54ECE25}" dt="2023-10-31T05:11:03.997" v="4883" actId="478"/>
          <ac:picMkLst>
            <pc:docMk/>
            <pc:sldMk cId="11299587" sldId="280"/>
            <ac:picMk id="48" creationId="{B2290E84-7F1A-52DD-93C4-7FFB749004DB}"/>
          </ac:picMkLst>
        </pc:picChg>
        <pc:picChg chg="del">
          <ac:chgData name="Elizabeth Leaning" userId="83a21608-e303-4892-9647-16152bf19b07" providerId="ADAL" clId="{77AA164B-D9BA-414E-BB15-A025D54ECE25}" dt="2023-10-31T05:11:06.108" v="4884" actId="478"/>
          <ac:picMkLst>
            <pc:docMk/>
            <pc:sldMk cId="11299587" sldId="280"/>
            <ac:picMk id="50" creationId="{AD8AC5D5-1725-906B-3447-10DF5D4DC78E}"/>
          </ac:picMkLst>
        </pc:picChg>
        <pc:picChg chg="del mod">
          <ac:chgData name="Elizabeth Leaning" userId="83a21608-e303-4892-9647-16152bf19b07" providerId="ADAL" clId="{77AA164B-D9BA-414E-BB15-A025D54ECE25}" dt="2023-10-31T05:10:33.226" v="4876" actId="478"/>
          <ac:picMkLst>
            <pc:docMk/>
            <pc:sldMk cId="11299587" sldId="280"/>
            <ac:picMk id="56" creationId="{FB51F56E-4A92-5700-96FF-4BE8812915C4}"/>
          </ac:picMkLst>
        </pc:picChg>
      </pc:sldChg>
      <pc:sldChg chg="add del">
        <pc:chgData name="Elizabeth Leaning" userId="83a21608-e303-4892-9647-16152bf19b07" providerId="ADAL" clId="{77AA164B-D9BA-414E-BB15-A025D54ECE25}" dt="2023-10-30T13:39:59.185" v="2274" actId="47"/>
        <pc:sldMkLst>
          <pc:docMk/>
          <pc:sldMk cId="1747982679" sldId="280"/>
        </pc:sldMkLst>
      </pc:sldChg>
      <pc:sldChg chg="addSp delSp modSp add mod">
        <pc:chgData name="Elizabeth Leaning" userId="83a21608-e303-4892-9647-16152bf19b07" providerId="ADAL" clId="{77AA164B-D9BA-414E-BB15-A025D54ECE25}" dt="2023-10-31T05:19:00.306" v="5200" actId="313"/>
        <pc:sldMkLst>
          <pc:docMk/>
          <pc:sldMk cId="4253839304" sldId="281"/>
        </pc:sldMkLst>
        <pc:spChg chg="add mod ord">
          <ac:chgData name="Elizabeth Leaning" userId="83a21608-e303-4892-9647-16152bf19b07" providerId="ADAL" clId="{77AA164B-D9BA-414E-BB15-A025D54ECE25}" dt="2023-10-31T04:56:51.676" v="4385" actId="170"/>
          <ac:spMkLst>
            <pc:docMk/>
            <pc:sldMk cId="4253839304" sldId="281"/>
            <ac:spMk id="3" creationId="{ACD15231-C893-3233-4854-ADE20EAAF989}"/>
          </ac:spMkLst>
        </pc:spChg>
        <pc:spChg chg="add del mod">
          <ac:chgData name="Elizabeth Leaning" userId="83a21608-e303-4892-9647-16152bf19b07" providerId="ADAL" clId="{77AA164B-D9BA-414E-BB15-A025D54ECE25}" dt="2023-10-31T02:23:24.006" v="4231"/>
          <ac:spMkLst>
            <pc:docMk/>
            <pc:sldMk cId="4253839304" sldId="281"/>
            <ac:spMk id="3" creationId="{DE778300-BE95-8B1D-C86B-5459098677AD}"/>
          </ac:spMkLst>
        </pc:spChg>
        <pc:spChg chg="del mod">
          <ac:chgData name="Elizabeth Leaning" userId="83a21608-e303-4892-9647-16152bf19b07" providerId="ADAL" clId="{77AA164B-D9BA-414E-BB15-A025D54ECE25}" dt="2023-10-31T05:09:43.225" v="4858" actId="478"/>
          <ac:spMkLst>
            <pc:docMk/>
            <pc:sldMk cId="4253839304" sldId="281"/>
            <ac:spMk id="4" creationId="{DD9E263A-09ED-E061-3168-3AB4E347B2C9}"/>
          </ac:spMkLst>
        </pc:spChg>
        <pc:spChg chg="del mod">
          <ac:chgData name="Elizabeth Leaning" userId="83a21608-e303-4892-9647-16152bf19b07" providerId="ADAL" clId="{77AA164B-D9BA-414E-BB15-A025D54ECE25}" dt="2023-10-31T05:09:43.225" v="4858" actId="478"/>
          <ac:spMkLst>
            <pc:docMk/>
            <pc:sldMk cId="4253839304" sldId="281"/>
            <ac:spMk id="5" creationId="{7031514B-4459-82C4-826E-168695C010E2}"/>
          </ac:spMkLst>
        </pc:spChg>
        <pc:spChg chg="del mod">
          <ac:chgData name="Elizabeth Leaning" userId="83a21608-e303-4892-9647-16152bf19b07" providerId="ADAL" clId="{77AA164B-D9BA-414E-BB15-A025D54ECE25}" dt="2023-10-31T05:09:43.225" v="4858" actId="478"/>
          <ac:spMkLst>
            <pc:docMk/>
            <pc:sldMk cId="4253839304" sldId="281"/>
            <ac:spMk id="6" creationId="{C7C79860-B2B5-823F-F152-0CC169835D2C}"/>
          </ac:spMkLst>
        </pc:spChg>
        <pc:spChg chg="del">
          <ac:chgData name="Elizabeth Leaning" userId="83a21608-e303-4892-9647-16152bf19b07" providerId="ADAL" clId="{77AA164B-D9BA-414E-BB15-A025D54ECE25}" dt="2023-10-31T05:09:40.656" v="4857" actId="478"/>
          <ac:spMkLst>
            <pc:docMk/>
            <pc:sldMk cId="4253839304" sldId="281"/>
            <ac:spMk id="9" creationId="{9E82BAA2-006E-6527-1273-FDF0F157430C}"/>
          </ac:spMkLst>
        </pc:spChg>
        <pc:spChg chg="del">
          <ac:chgData name="Elizabeth Leaning" userId="83a21608-e303-4892-9647-16152bf19b07" providerId="ADAL" clId="{77AA164B-D9BA-414E-BB15-A025D54ECE25}" dt="2023-10-31T05:09:40.656" v="4857" actId="478"/>
          <ac:spMkLst>
            <pc:docMk/>
            <pc:sldMk cId="4253839304" sldId="281"/>
            <ac:spMk id="11" creationId="{E9BE350C-8930-0C02-D741-2D1D12C9553A}"/>
          </ac:spMkLst>
        </pc:spChg>
        <pc:spChg chg="add del mod">
          <ac:chgData name="Elizabeth Leaning" userId="83a21608-e303-4892-9647-16152bf19b07" providerId="ADAL" clId="{77AA164B-D9BA-414E-BB15-A025D54ECE25}" dt="2023-10-31T04:58:23.203" v="4581" actId="478"/>
          <ac:spMkLst>
            <pc:docMk/>
            <pc:sldMk cId="4253839304" sldId="281"/>
            <ac:spMk id="12" creationId="{A337FE59-9997-79E0-299B-AF26023711E4}"/>
          </ac:spMkLst>
        </pc:spChg>
        <pc:spChg chg="add del mod">
          <ac:chgData name="Elizabeth Leaning" userId="83a21608-e303-4892-9647-16152bf19b07" providerId="ADAL" clId="{77AA164B-D9BA-414E-BB15-A025D54ECE25}" dt="2023-10-31T04:56:45.508" v="4381" actId="478"/>
          <ac:spMkLst>
            <pc:docMk/>
            <pc:sldMk cId="4253839304" sldId="281"/>
            <ac:spMk id="13" creationId="{9D894B39-6AEC-F04E-D952-FF2F9ECBD1FD}"/>
          </ac:spMkLst>
        </pc:spChg>
        <pc:spChg chg="del mod">
          <ac:chgData name="Elizabeth Leaning" userId="83a21608-e303-4892-9647-16152bf19b07" providerId="ADAL" clId="{77AA164B-D9BA-414E-BB15-A025D54ECE25}" dt="2023-10-31T05:09:38.076" v="4856" actId="478"/>
          <ac:spMkLst>
            <pc:docMk/>
            <pc:sldMk cId="4253839304" sldId="281"/>
            <ac:spMk id="14" creationId="{7B4EAAB4-273C-80D8-308F-C21821C94913}"/>
          </ac:spMkLst>
        </pc:spChg>
        <pc:spChg chg="add mod">
          <ac:chgData name="Elizabeth Leaning" userId="83a21608-e303-4892-9647-16152bf19b07" providerId="ADAL" clId="{77AA164B-D9BA-414E-BB15-A025D54ECE25}" dt="2023-10-31T05:18:07.866" v="5164" actId="20577"/>
          <ac:spMkLst>
            <pc:docMk/>
            <pc:sldMk cId="4253839304" sldId="281"/>
            <ac:spMk id="17" creationId="{07D41FFE-AF3B-7220-1475-17694862F215}"/>
          </ac:spMkLst>
        </pc:spChg>
        <pc:spChg chg="add del mod">
          <ac:chgData name="Elizabeth Leaning" userId="83a21608-e303-4892-9647-16152bf19b07" providerId="ADAL" clId="{77AA164B-D9BA-414E-BB15-A025D54ECE25}" dt="2023-10-31T02:23:24.006" v="4231"/>
          <ac:spMkLst>
            <pc:docMk/>
            <pc:sldMk cId="4253839304" sldId="281"/>
            <ac:spMk id="17" creationId="{F05C3756-CBB7-DF79-F0A4-E3B031EC17EC}"/>
          </ac:spMkLst>
        </pc:spChg>
        <pc:spChg chg="add mod">
          <ac:chgData name="Elizabeth Leaning" userId="83a21608-e303-4892-9647-16152bf19b07" providerId="ADAL" clId="{77AA164B-D9BA-414E-BB15-A025D54ECE25}" dt="2023-10-31T04:58:35.569" v="4584" actId="207"/>
          <ac:spMkLst>
            <pc:docMk/>
            <pc:sldMk cId="4253839304" sldId="281"/>
            <ac:spMk id="18" creationId="{FE2329CE-EFF0-4945-168F-F95A61F0AD78}"/>
          </ac:spMkLst>
        </pc:spChg>
        <pc:spChg chg="del">
          <ac:chgData name="Elizabeth Leaning" userId="83a21608-e303-4892-9647-16152bf19b07" providerId="ADAL" clId="{77AA164B-D9BA-414E-BB15-A025D54ECE25}" dt="2023-10-31T05:09:34.222" v="4854" actId="478"/>
          <ac:spMkLst>
            <pc:docMk/>
            <pc:sldMk cId="4253839304" sldId="281"/>
            <ac:spMk id="19" creationId="{EFF5044F-4528-20A8-0F58-C87C4759A0F3}"/>
          </ac:spMkLst>
        </pc:spChg>
        <pc:spChg chg="del">
          <ac:chgData name="Elizabeth Leaning" userId="83a21608-e303-4892-9647-16152bf19b07" providerId="ADAL" clId="{77AA164B-D9BA-414E-BB15-A025D54ECE25}" dt="2023-10-31T05:09:34.222" v="4854" actId="478"/>
          <ac:spMkLst>
            <pc:docMk/>
            <pc:sldMk cId="4253839304" sldId="281"/>
            <ac:spMk id="20" creationId="{32F5E803-DCFD-347A-7FA4-A688E0273B42}"/>
          </ac:spMkLst>
        </pc:spChg>
        <pc:spChg chg="add del mod">
          <ac:chgData name="Elizabeth Leaning" userId="83a21608-e303-4892-9647-16152bf19b07" providerId="ADAL" clId="{77AA164B-D9BA-414E-BB15-A025D54ECE25}" dt="2023-10-31T05:08:37.807" v="4839" actId="1076"/>
          <ac:spMkLst>
            <pc:docMk/>
            <pc:sldMk cId="4253839304" sldId="281"/>
            <ac:spMk id="21" creationId="{23935935-A9AC-04B9-3146-9B7E9EFBDA42}"/>
          </ac:spMkLst>
        </pc:spChg>
        <pc:spChg chg="add mod">
          <ac:chgData name="Elizabeth Leaning" userId="83a21608-e303-4892-9647-16152bf19b07" providerId="ADAL" clId="{77AA164B-D9BA-414E-BB15-A025D54ECE25}" dt="2023-10-31T02:23:27.774" v="4233" actId="571"/>
          <ac:spMkLst>
            <pc:docMk/>
            <pc:sldMk cId="4253839304" sldId="281"/>
            <ac:spMk id="21" creationId="{7E2EBF1B-6A03-4F8D-22EF-E1603016E755}"/>
          </ac:spMkLst>
        </pc:spChg>
        <pc:spChg chg="add mod">
          <ac:chgData name="Elizabeth Leaning" userId="83a21608-e303-4892-9647-16152bf19b07" providerId="ADAL" clId="{77AA164B-D9BA-414E-BB15-A025D54ECE25}" dt="2023-10-31T02:23:27.774" v="4233" actId="571"/>
          <ac:spMkLst>
            <pc:docMk/>
            <pc:sldMk cId="4253839304" sldId="281"/>
            <ac:spMk id="22" creationId="{5B50276F-7E7A-9AFE-2B6B-D2C9697A76E5}"/>
          </ac:spMkLst>
        </pc:spChg>
        <pc:spChg chg="add del mod">
          <ac:chgData name="Elizabeth Leaning" userId="83a21608-e303-4892-9647-16152bf19b07" providerId="ADAL" clId="{77AA164B-D9BA-414E-BB15-A025D54ECE25}" dt="2023-10-31T02:23:38.002" v="4236"/>
          <ac:spMkLst>
            <pc:docMk/>
            <pc:sldMk cId="4253839304" sldId="281"/>
            <ac:spMk id="23" creationId="{0353EA9E-92EC-AF68-8666-ADE78EC88171}"/>
          </ac:spMkLst>
        </pc:spChg>
        <pc:spChg chg="add mod">
          <ac:chgData name="Elizabeth Leaning" userId="83a21608-e303-4892-9647-16152bf19b07" providerId="ADAL" clId="{77AA164B-D9BA-414E-BB15-A025D54ECE25}" dt="2023-10-31T05:19:00.306" v="5200" actId="313"/>
          <ac:spMkLst>
            <pc:docMk/>
            <pc:sldMk cId="4253839304" sldId="281"/>
            <ac:spMk id="23" creationId="{A31DDD8D-0A97-690D-0089-78E97DEC57E4}"/>
          </ac:spMkLst>
        </pc:spChg>
        <pc:spChg chg="add del mod">
          <ac:chgData name="Elizabeth Leaning" userId="83a21608-e303-4892-9647-16152bf19b07" providerId="ADAL" clId="{77AA164B-D9BA-414E-BB15-A025D54ECE25}" dt="2023-10-31T02:23:38.002" v="4236"/>
          <ac:spMkLst>
            <pc:docMk/>
            <pc:sldMk cId="4253839304" sldId="281"/>
            <ac:spMk id="24" creationId="{99F5599E-B04C-7F59-4A0B-75AADB6A1337}"/>
          </ac:spMkLst>
        </pc:spChg>
        <pc:spChg chg="add mod ord">
          <ac:chgData name="Elizabeth Leaning" userId="83a21608-e303-4892-9647-16152bf19b07" providerId="ADAL" clId="{77AA164B-D9BA-414E-BB15-A025D54ECE25}" dt="2023-10-31T05:08:37.807" v="4839" actId="1076"/>
          <ac:spMkLst>
            <pc:docMk/>
            <pc:sldMk cId="4253839304" sldId="281"/>
            <ac:spMk id="24" creationId="{EA53CE94-5E68-5D1A-DEFF-9CC73184E3FB}"/>
          </ac:spMkLst>
        </pc:spChg>
        <pc:spChg chg="del">
          <ac:chgData name="Elizabeth Leaning" userId="83a21608-e303-4892-9647-16152bf19b07" providerId="ADAL" clId="{77AA164B-D9BA-414E-BB15-A025D54ECE25}" dt="2023-10-31T05:09:43.225" v="4858" actId="478"/>
          <ac:spMkLst>
            <pc:docMk/>
            <pc:sldMk cId="4253839304" sldId="281"/>
            <ac:spMk id="26" creationId="{006C6B75-ABA6-2882-A79F-98296F00818C}"/>
          </ac:spMkLst>
        </pc:spChg>
        <pc:spChg chg="add mod ord">
          <ac:chgData name="Elizabeth Leaning" userId="83a21608-e303-4892-9647-16152bf19b07" providerId="ADAL" clId="{77AA164B-D9BA-414E-BB15-A025D54ECE25}" dt="2023-10-31T05:09:06.839" v="4851" actId="170"/>
          <ac:spMkLst>
            <pc:docMk/>
            <pc:sldMk cId="4253839304" sldId="281"/>
            <ac:spMk id="27" creationId="{6875D272-DF71-0E5D-68E7-A72FDD1514E1}"/>
          </ac:spMkLst>
        </pc:spChg>
        <pc:spChg chg="add mod">
          <ac:chgData name="Elizabeth Leaning" userId="83a21608-e303-4892-9647-16152bf19b07" providerId="ADAL" clId="{77AA164B-D9BA-414E-BB15-A025D54ECE25}" dt="2023-10-31T05:16:51.918" v="5159" actId="1036"/>
          <ac:spMkLst>
            <pc:docMk/>
            <pc:sldMk cId="4253839304" sldId="281"/>
            <ac:spMk id="31" creationId="{14E5A422-8552-F0BE-AB1B-960556A574F9}"/>
          </ac:spMkLst>
        </pc:spChg>
        <pc:picChg chg="mod">
          <ac:chgData name="Elizabeth Leaning" userId="83a21608-e303-4892-9647-16152bf19b07" providerId="ADAL" clId="{77AA164B-D9BA-414E-BB15-A025D54ECE25}" dt="2023-10-31T04:58:55.251" v="4587" actId="1076"/>
          <ac:picMkLst>
            <pc:docMk/>
            <pc:sldMk cId="4253839304" sldId="281"/>
            <ac:picMk id="2" creationId="{90F75D74-6DB1-9629-23B1-E1F5F4E11B71}"/>
          </ac:picMkLst>
        </pc:picChg>
        <pc:picChg chg="del">
          <ac:chgData name="Elizabeth Leaning" userId="83a21608-e303-4892-9647-16152bf19b07" providerId="ADAL" clId="{77AA164B-D9BA-414E-BB15-A025D54ECE25}" dt="2023-10-31T05:09:40.656" v="4857" actId="478"/>
          <ac:picMkLst>
            <pc:docMk/>
            <pc:sldMk cId="4253839304" sldId="281"/>
            <ac:picMk id="7" creationId="{EA5C2D06-2DE6-EACE-98DC-EB95176354DE}"/>
          </ac:picMkLst>
        </pc:picChg>
        <pc:picChg chg="del">
          <ac:chgData name="Elizabeth Leaning" userId="83a21608-e303-4892-9647-16152bf19b07" providerId="ADAL" clId="{77AA164B-D9BA-414E-BB15-A025D54ECE25}" dt="2023-10-31T05:09:40.656" v="4857" actId="478"/>
          <ac:picMkLst>
            <pc:docMk/>
            <pc:sldMk cId="4253839304" sldId="281"/>
            <ac:picMk id="8" creationId="{39F285F7-FE87-0403-14F2-46C24F491935}"/>
          </ac:picMkLst>
        </pc:picChg>
        <pc:picChg chg="del mod">
          <ac:chgData name="Elizabeth Leaning" userId="83a21608-e303-4892-9647-16152bf19b07" providerId="ADAL" clId="{77AA164B-D9BA-414E-BB15-A025D54ECE25}" dt="2023-10-31T05:09:36.513" v="4855" actId="478"/>
          <ac:picMkLst>
            <pc:docMk/>
            <pc:sldMk cId="4253839304" sldId="281"/>
            <ac:picMk id="10" creationId="{1DFBD7D0-04E4-3ED2-06B7-FAFFF57911DC}"/>
          </ac:picMkLst>
        </pc:picChg>
        <pc:picChg chg="del">
          <ac:chgData name="Elizabeth Leaning" userId="83a21608-e303-4892-9647-16152bf19b07" providerId="ADAL" clId="{77AA164B-D9BA-414E-BB15-A025D54ECE25}" dt="2023-10-31T05:09:34.222" v="4854" actId="478"/>
          <ac:picMkLst>
            <pc:docMk/>
            <pc:sldMk cId="4253839304" sldId="281"/>
            <ac:picMk id="15" creationId="{678B3A8A-E373-6ADB-B885-D4A1F259F754}"/>
          </ac:picMkLst>
        </pc:picChg>
        <pc:picChg chg="del">
          <ac:chgData name="Elizabeth Leaning" userId="83a21608-e303-4892-9647-16152bf19b07" providerId="ADAL" clId="{77AA164B-D9BA-414E-BB15-A025D54ECE25}" dt="2023-10-31T05:09:34.222" v="4854" actId="478"/>
          <ac:picMkLst>
            <pc:docMk/>
            <pc:sldMk cId="4253839304" sldId="281"/>
            <ac:picMk id="16" creationId="{7014887F-DBBA-6177-1595-1BB8D8EA74B7}"/>
          </ac:picMkLst>
        </pc:picChg>
        <pc:picChg chg="add mod">
          <ac:chgData name="Elizabeth Leaning" userId="83a21608-e303-4892-9647-16152bf19b07" providerId="ADAL" clId="{77AA164B-D9BA-414E-BB15-A025D54ECE25}" dt="2023-10-31T02:23:27.774" v="4233" actId="571"/>
          <ac:picMkLst>
            <pc:docMk/>
            <pc:sldMk cId="4253839304" sldId="281"/>
            <ac:picMk id="18" creationId="{7B49BF7D-9F7A-6197-B22D-C6E928FA2E52}"/>
          </ac:picMkLst>
        </pc:picChg>
        <pc:picChg chg="del">
          <ac:chgData name="Elizabeth Leaning" userId="83a21608-e303-4892-9647-16152bf19b07" providerId="ADAL" clId="{77AA164B-D9BA-414E-BB15-A025D54ECE25}" dt="2023-10-31T05:09:43.225" v="4858" actId="478"/>
          <ac:picMkLst>
            <pc:docMk/>
            <pc:sldMk cId="4253839304" sldId="281"/>
            <ac:picMk id="25" creationId="{B6067BF4-6AE4-F804-5E0D-5763B8527D25}"/>
          </ac:picMkLst>
        </pc:picChg>
        <pc:picChg chg="add mod modCrop">
          <ac:chgData name="Elizabeth Leaning" userId="83a21608-e303-4892-9647-16152bf19b07" providerId="ADAL" clId="{77AA164B-D9BA-414E-BB15-A025D54ECE25}" dt="2023-10-31T05:16:16.858" v="5121" actId="732"/>
          <ac:picMkLst>
            <pc:docMk/>
            <pc:sldMk cId="4253839304" sldId="281"/>
            <ac:picMk id="29" creationId="{7B2794BF-A0DF-81A0-5849-02FD152EF618}"/>
          </ac:picMkLst>
        </pc:picChg>
        <pc:picChg chg="del">
          <ac:chgData name="Elizabeth Leaning" userId="83a21608-e303-4892-9647-16152bf19b07" providerId="ADAL" clId="{77AA164B-D9BA-414E-BB15-A025D54ECE25}" dt="2023-10-31T05:09:34.222" v="4854" actId="478"/>
          <ac:picMkLst>
            <pc:docMk/>
            <pc:sldMk cId="4253839304" sldId="281"/>
            <ac:picMk id="30" creationId="{B9E0E6B7-4731-4761-6992-F454E2E437A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E6E4-79B2-887D-9540-9D9C269D20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76E78C88-132B-72A6-D9BC-F90EDFA0FD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B3FB2C6-B808-8E94-0A75-EFC14435E131}"/>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5" name="Footer Placeholder 4">
            <a:extLst>
              <a:ext uri="{FF2B5EF4-FFF2-40B4-BE49-F238E27FC236}">
                <a16:creationId xmlns:a16="http://schemas.microsoft.com/office/drawing/2014/main" id="{52E40A75-D4D9-876A-D88E-E6E4263485D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C1AFDF8-6BBE-F472-3BF3-7A0F890CC5FD}"/>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168716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A45C-43C1-BF5B-218E-C0A35BCCE24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7107019-1220-2488-5A54-10284BBE8F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410B346-9FAA-407D-423E-B9EFA5747CB2}"/>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5" name="Footer Placeholder 4">
            <a:extLst>
              <a:ext uri="{FF2B5EF4-FFF2-40B4-BE49-F238E27FC236}">
                <a16:creationId xmlns:a16="http://schemas.microsoft.com/office/drawing/2014/main" id="{5AD97F31-A42D-6176-7AA9-AB96B48ED91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14E73AB-A060-D47C-D94A-63FACE53AF6C}"/>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364162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97D284-45C9-A3C5-5BFE-F27F3966F4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77E67F5F-3307-1F72-3956-BBD8C74CED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0CF74BB-437F-0B4A-4068-B4BA2D0EB24F}"/>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5" name="Footer Placeholder 4">
            <a:extLst>
              <a:ext uri="{FF2B5EF4-FFF2-40B4-BE49-F238E27FC236}">
                <a16:creationId xmlns:a16="http://schemas.microsoft.com/office/drawing/2014/main" id="{0E5D4723-4247-A393-1923-3450C595CF9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8E43037-F9A5-A998-858F-B1FA5545F0F1}"/>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383693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EE30-CEE2-9954-558E-1956234B185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70FC3A0-4BCD-11AB-1C8A-49355F87BB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782B89D-728C-B142-F691-1EC939DC9237}"/>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5" name="Footer Placeholder 4">
            <a:extLst>
              <a:ext uri="{FF2B5EF4-FFF2-40B4-BE49-F238E27FC236}">
                <a16:creationId xmlns:a16="http://schemas.microsoft.com/office/drawing/2014/main" id="{AD5F8FFB-2039-CCE9-B9E4-64E8761D4ED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EC24474-4F63-BEC9-9825-42ABF307C04D}"/>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254679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3D00F-0771-8CFF-CA42-AE62D552BE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429ED45D-D0AA-A73C-9DB8-3E44717D2C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38C1F4-CF70-7DC3-D5D5-B1B727FB4179}"/>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5" name="Footer Placeholder 4">
            <a:extLst>
              <a:ext uri="{FF2B5EF4-FFF2-40B4-BE49-F238E27FC236}">
                <a16:creationId xmlns:a16="http://schemas.microsoft.com/office/drawing/2014/main" id="{79F84C88-04B2-AA4C-D9C9-4AFC634435A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9EC107A-BFC7-887B-2A36-5C77957ABE0D}"/>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295631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B22D-886A-19EE-6499-4CDC5E0F4E8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14A3BBB-E5D2-64FF-B1EE-373B239015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7E07B2DA-4228-6452-F360-937993F64B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4DA567E4-AB8D-1B95-856C-834734E04222}"/>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6" name="Footer Placeholder 5">
            <a:extLst>
              <a:ext uri="{FF2B5EF4-FFF2-40B4-BE49-F238E27FC236}">
                <a16:creationId xmlns:a16="http://schemas.microsoft.com/office/drawing/2014/main" id="{260D0419-71D8-475C-13B4-496E62C986D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C4ED3FF-A11D-11F2-18E4-480E327E1C3A}"/>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122375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34EE-A8CF-9D96-19B0-9E59B19A622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28C7AAF-38E0-2AB1-E3D5-12BB49FF51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EE9160-01F9-3219-E117-1A6847C5F1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8570130-11C3-E95B-DEAE-C3F67EB91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F75732-A20A-52B6-D315-4E0B704195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210F9177-FA6A-89F8-52BF-C882FAE08A55}"/>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8" name="Footer Placeholder 7">
            <a:extLst>
              <a:ext uri="{FF2B5EF4-FFF2-40B4-BE49-F238E27FC236}">
                <a16:creationId xmlns:a16="http://schemas.microsoft.com/office/drawing/2014/main" id="{25126633-FFE3-097A-19B6-02056296C5F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D7E11D1-AAB3-3D6F-410E-02BF54812A7D}"/>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3666670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D5FF-6E63-C704-E7E3-89FA75758F4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791FD9F-C24C-8F59-C7D0-422199E091D5}"/>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4" name="Footer Placeholder 3">
            <a:extLst>
              <a:ext uri="{FF2B5EF4-FFF2-40B4-BE49-F238E27FC236}">
                <a16:creationId xmlns:a16="http://schemas.microsoft.com/office/drawing/2014/main" id="{B60C861E-3D0D-7FB7-99B8-2733E66BC96B}"/>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DBC1498D-3ECE-141C-2D25-91D9E0375B9B}"/>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198852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F8C72-FDE9-3A8D-58DB-3CB4B5A80561}"/>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3" name="Footer Placeholder 2">
            <a:extLst>
              <a:ext uri="{FF2B5EF4-FFF2-40B4-BE49-F238E27FC236}">
                <a16:creationId xmlns:a16="http://schemas.microsoft.com/office/drawing/2014/main" id="{C4536DA4-5840-4312-395F-AFD4A44C284C}"/>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99D30FDA-6704-7E5E-9956-2F4955EBDDB0}"/>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2672240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CE1A-60D1-54B8-ADA6-93CB65175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55A6E71-4357-5A1D-7571-CFB82715C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E1D7F4C-6127-FFD4-1DFE-6527D26DE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AF987-8A67-12A1-DEC2-60F134341BBB}"/>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6" name="Footer Placeholder 5">
            <a:extLst>
              <a:ext uri="{FF2B5EF4-FFF2-40B4-BE49-F238E27FC236}">
                <a16:creationId xmlns:a16="http://schemas.microsoft.com/office/drawing/2014/main" id="{749A2769-26A0-76E6-EB8F-AB4D55E466F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2A1277F-F04A-681E-1189-834115F259F9}"/>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119957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8F93-A9E3-EBCA-0B0B-B62AA5F064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D2646032-6970-029F-8A1C-5DC12930FD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B287477E-5975-E840-7654-C7D34AAB4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4FD21-F819-1E6B-4404-A60C78EEDF6D}"/>
              </a:ext>
            </a:extLst>
          </p:cNvPr>
          <p:cNvSpPr>
            <a:spLocks noGrp="1"/>
          </p:cNvSpPr>
          <p:nvPr>
            <p:ph type="dt" sz="half" idx="10"/>
          </p:nvPr>
        </p:nvSpPr>
        <p:spPr/>
        <p:txBody>
          <a:bodyPr/>
          <a:lstStyle/>
          <a:p>
            <a:fld id="{D0685471-2299-46F4-8182-78B7BB435D32}" type="datetimeFigureOut">
              <a:rPr lang="en-NZ" smtClean="0"/>
              <a:t>31/10/2023</a:t>
            </a:fld>
            <a:endParaRPr lang="en-NZ"/>
          </a:p>
        </p:txBody>
      </p:sp>
      <p:sp>
        <p:nvSpPr>
          <p:cNvPr id="6" name="Footer Placeholder 5">
            <a:extLst>
              <a:ext uri="{FF2B5EF4-FFF2-40B4-BE49-F238E27FC236}">
                <a16:creationId xmlns:a16="http://schemas.microsoft.com/office/drawing/2014/main" id="{86952DA3-7D99-1D3E-ED38-ABB7CCAAD90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6535B1C-AC27-6A41-101E-D82F079F5F22}"/>
              </a:ext>
            </a:extLst>
          </p:cNvPr>
          <p:cNvSpPr>
            <a:spLocks noGrp="1"/>
          </p:cNvSpPr>
          <p:nvPr>
            <p:ph type="sldNum" sz="quarter" idx="12"/>
          </p:nvPr>
        </p:nvSpPr>
        <p:spPr/>
        <p:txBody>
          <a:bodyPr/>
          <a:lstStyle/>
          <a:p>
            <a:fld id="{550173BA-311A-4115-93D1-D100AD4A069E}" type="slidenum">
              <a:rPr lang="en-NZ" smtClean="0"/>
              <a:t>‹#›</a:t>
            </a:fld>
            <a:endParaRPr lang="en-NZ"/>
          </a:p>
        </p:txBody>
      </p:sp>
    </p:spTree>
    <p:extLst>
      <p:ext uri="{BB962C8B-B14F-4D97-AF65-F5344CB8AC3E}">
        <p14:creationId xmlns:p14="http://schemas.microsoft.com/office/powerpoint/2010/main" val="4212584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DB779-61DF-5855-96F8-D50D57E561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A758C2D-C59F-8D38-DB2D-17DE47EDA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86EEFB7-67B6-4CCC-8CDB-58BD9E60E0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85471-2299-46F4-8182-78B7BB435D32}" type="datetimeFigureOut">
              <a:rPr lang="en-NZ" smtClean="0"/>
              <a:t>31/10/2023</a:t>
            </a:fld>
            <a:endParaRPr lang="en-NZ"/>
          </a:p>
        </p:txBody>
      </p:sp>
      <p:sp>
        <p:nvSpPr>
          <p:cNvPr id="5" name="Footer Placeholder 4">
            <a:extLst>
              <a:ext uri="{FF2B5EF4-FFF2-40B4-BE49-F238E27FC236}">
                <a16:creationId xmlns:a16="http://schemas.microsoft.com/office/drawing/2014/main" id="{1BF3F4FB-77F9-F425-6CFE-1BE36214EC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7F5FAB68-8C4B-25C5-B55E-8172EAD86D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173BA-311A-4115-93D1-D100AD4A069E}" type="slidenum">
              <a:rPr lang="en-NZ" smtClean="0"/>
              <a:t>‹#›</a:t>
            </a:fld>
            <a:endParaRPr lang="en-NZ"/>
          </a:p>
        </p:txBody>
      </p:sp>
    </p:spTree>
    <p:extLst>
      <p:ext uri="{BB962C8B-B14F-4D97-AF65-F5344CB8AC3E}">
        <p14:creationId xmlns:p14="http://schemas.microsoft.com/office/powerpoint/2010/main" val="1872332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ars and a nebula in space&#10;&#10;Description automatically generated">
            <a:extLst>
              <a:ext uri="{FF2B5EF4-FFF2-40B4-BE49-F238E27FC236}">
                <a16:creationId xmlns:a16="http://schemas.microsoft.com/office/drawing/2014/main" id="{21C8BD37-015D-42B0-9971-0F1CD50D5C58}"/>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11" t="2331" r="911" b="97033"/>
          <a:stretch/>
        </p:blipFill>
        <p:spPr>
          <a:xfrm>
            <a:off x="0" y="0"/>
            <a:ext cx="12192000" cy="6858000"/>
          </a:xfrm>
          <a:prstGeom prst="rect">
            <a:avLst/>
          </a:prstGeom>
        </p:spPr>
      </p:pic>
      <p:sp>
        <p:nvSpPr>
          <p:cNvPr id="2" name="Title 1">
            <a:extLst>
              <a:ext uri="{FF2B5EF4-FFF2-40B4-BE49-F238E27FC236}">
                <a16:creationId xmlns:a16="http://schemas.microsoft.com/office/drawing/2014/main" id="{6BA3ECE6-FEA1-7C2A-F837-E42C891C7F94}"/>
              </a:ext>
            </a:extLst>
          </p:cNvPr>
          <p:cNvSpPr>
            <a:spLocks noGrp="1"/>
          </p:cNvSpPr>
          <p:nvPr>
            <p:ph type="ctrTitle"/>
          </p:nvPr>
        </p:nvSpPr>
        <p:spPr>
          <a:xfrm>
            <a:off x="1524000" y="971550"/>
            <a:ext cx="9144000" cy="3100388"/>
          </a:xfrm>
        </p:spPr>
        <p:txBody>
          <a:bodyPr>
            <a:normAutofit fontScale="90000"/>
          </a:bodyPr>
          <a:lstStyle/>
          <a:p>
            <a:r>
              <a:rPr lang="en-US" b="1" dirty="0">
                <a:latin typeface="David" panose="020F0502020204030204" pitchFamily="34" charset="-79"/>
                <a:cs typeface="David" panose="020F0502020204030204" pitchFamily="34" charset="-79"/>
              </a:rPr>
              <a:t>Constructing the Cosmos</a:t>
            </a:r>
            <a:br>
              <a:rPr lang="en-US" b="1" dirty="0">
                <a:latin typeface="David" panose="020F0502020204030204" pitchFamily="34" charset="-79"/>
                <a:cs typeface="David" panose="020F0502020204030204" pitchFamily="34" charset="-79"/>
              </a:rPr>
            </a:br>
            <a:r>
              <a:rPr lang="en-US" sz="2000" b="1" dirty="0">
                <a:latin typeface="David" panose="020F0502020204030204" pitchFamily="34" charset="-79"/>
                <a:cs typeface="David" panose="020F0502020204030204" pitchFamily="34" charset="-79"/>
              </a:rPr>
              <a:t> </a:t>
            </a:r>
            <a:br>
              <a:rPr lang="en-US" b="1" dirty="0">
                <a:latin typeface="David" panose="020F0502020204030204" pitchFamily="34" charset="-79"/>
                <a:cs typeface="David" panose="020F0502020204030204" pitchFamily="34" charset="-79"/>
              </a:rPr>
            </a:br>
            <a:r>
              <a:rPr lang="en-US" sz="4900" dirty="0">
                <a:latin typeface="David" panose="020F0502020204030204" pitchFamily="34" charset="-79"/>
                <a:cs typeface="David" panose="020F0502020204030204" pitchFamily="34" charset="-79"/>
              </a:rPr>
              <a:t>Developing the Iconography of Astronomy in the Predynastic Period</a:t>
            </a:r>
            <a:endParaRPr lang="en-NZ" dirty="0">
              <a:latin typeface="David" panose="020F0502020204030204" pitchFamily="34" charset="-79"/>
              <a:cs typeface="David" panose="020F0502020204030204" pitchFamily="34" charset="-79"/>
            </a:endParaRPr>
          </a:p>
        </p:txBody>
      </p:sp>
      <p:sp>
        <p:nvSpPr>
          <p:cNvPr id="3" name="Subtitle 2">
            <a:extLst>
              <a:ext uri="{FF2B5EF4-FFF2-40B4-BE49-F238E27FC236}">
                <a16:creationId xmlns:a16="http://schemas.microsoft.com/office/drawing/2014/main" id="{C48FE8A6-2818-0C17-6F0C-FFCAD398494B}"/>
              </a:ext>
            </a:extLst>
          </p:cNvPr>
          <p:cNvSpPr>
            <a:spLocks noGrp="1"/>
          </p:cNvSpPr>
          <p:nvPr>
            <p:ph type="subTitle" idx="1"/>
          </p:nvPr>
        </p:nvSpPr>
        <p:spPr>
          <a:xfrm>
            <a:off x="1524000" y="4230688"/>
            <a:ext cx="9144000" cy="1198562"/>
          </a:xfrm>
        </p:spPr>
        <p:txBody>
          <a:bodyPr>
            <a:normAutofit/>
          </a:bodyPr>
          <a:lstStyle/>
          <a:p>
            <a:r>
              <a:rPr lang="en-US" sz="2000" dirty="0">
                <a:latin typeface="David" panose="020F0502020204030204" pitchFamily="34" charset="-79"/>
                <a:cs typeface="David" panose="020F0502020204030204" pitchFamily="34" charset="-79"/>
              </a:rPr>
              <a:t>Elizabeth Leaning</a:t>
            </a:r>
          </a:p>
          <a:p>
            <a:r>
              <a:rPr lang="en-US" sz="1600" i="1" dirty="0">
                <a:latin typeface="David" panose="020F0502020204030204" pitchFamily="34" charset="-79"/>
                <a:cs typeface="David" panose="020F0502020204030204" pitchFamily="34" charset="-79"/>
              </a:rPr>
              <a:t>University of Auckland • Waipapa </a:t>
            </a:r>
            <a:r>
              <a:rPr lang="en-US" sz="1600" i="1" dirty="0" err="1">
                <a:latin typeface="David" panose="020F0502020204030204" pitchFamily="34" charset="-79"/>
                <a:cs typeface="David" panose="020F0502020204030204" pitchFamily="34" charset="-79"/>
              </a:rPr>
              <a:t>Taumata</a:t>
            </a:r>
            <a:r>
              <a:rPr lang="en-US" sz="1600" i="1" dirty="0">
                <a:latin typeface="David" panose="020F0502020204030204" pitchFamily="34" charset="-79"/>
                <a:cs typeface="David" panose="020F0502020204030204" pitchFamily="34" charset="-79"/>
              </a:rPr>
              <a:t> Rau</a:t>
            </a:r>
          </a:p>
          <a:p>
            <a:r>
              <a:rPr lang="en-US" sz="1200" dirty="0">
                <a:latin typeface="David" panose="020F0502020204030204" pitchFamily="34" charset="-79"/>
                <a:cs typeface="David" panose="020F0502020204030204" pitchFamily="34" charset="-79"/>
              </a:rPr>
              <a:t>elea247@aucklanduni.ac.nz</a:t>
            </a:r>
            <a:endParaRPr lang="en-NZ" sz="1200" dirty="0">
              <a:latin typeface="David" panose="020F0502020204030204" pitchFamily="34" charset="-79"/>
              <a:cs typeface="David" panose="020F0502020204030204" pitchFamily="34" charset="-79"/>
            </a:endParaRPr>
          </a:p>
        </p:txBody>
      </p:sp>
    </p:spTree>
    <p:extLst>
      <p:ext uri="{BB962C8B-B14F-4D97-AF65-F5344CB8AC3E}">
        <p14:creationId xmlns:p14="http://schemas.microsoft.com/office/powerpoint/2010/main" val="342970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ars and a nebula in space&#10;&#10;Description automatically generated">
            <a:extLst>
              <a:ext uri="{FF2B5EF4-FFF2-40B4-BE49-F238E27FC236}">
                <a16:creationId xmlns:a16="http://schemas.microsoft.com/office/drawing/2014/main" id="{9A7FB0AB-BEC7-8037-BDD5-23B613CC3EDC}"/>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11" t="-96" r="911" b="424"/>
          <a:stretch/>
        </p:blipFill>
        <p:spPr>
          <a:xfrm>
            <a:off x="0" y="0"/>
            <a:ext cx="12192000" cy="6858000"/>
          </a:xfrm>
          <a:prstGeom prst="rect">
            <a:avLst/>
          </a:prstGeom>
        </p:spPr>
      </p:pic>
      <p:sp>
        <p:nvSpPr>
          <p:cNvPr id="4" name="TextBox 3">
            <a:extLst>
              <a:ext uri="{FF2B5EF4-FFF2-40B4-BE49-F238E27FC236}">
                <a16:creationId xmlns:a16="http://schemas.microsoft.com/office/drawing/2014/main" id="{DDF849DA-E562-E0AB-7229-1D98CD545E50}"/>
              </a:ext>
            </a:extLst>
          </p:cNvPr>
          <p:cNvSpPr txBox="1"/>
          <p:nvPr/>
        </p:nvSpPr>
        <p:spPr>
          <a:xfrm>
            <a:off x="5553453" y="284179"/>
            <a:ext cx="6348987" cy="6863417"/>
          </a:xfrm>
          <a:prstGeom prst="rect">
            <a:avLst/>
          </a:prstGeom>
          <a:noFill/>
        </p:spPr>
        <p:txBody>
          <a:bodyPr wrap="square" rtlCol="0">
            <a:spAutoFit/>
          </a:bodyPr>
          <a:lstStyle/>
          <a:p>
            <a:pPr algn="just"/>
            <a:r>
              <a:rPr lang="en-NZ" sz="2000" b="1" dirty="0">
                <a:effectLst/>
                <a:latin typeface="David" panose="020E0502060401010101" pitchFamily="34" charset="-79"/>
                <a:ea typeface="Calibri" panose="020F0502020204030204" pitchFamily="34" charset="0"/>
                <a:cs typeface="David" panose="020E0502060401010101" pitchFamily="34" charset="-79"/>
              </a:rPr>
              <a:t>WORKS CITED</a:t>
            </a:r>
          </a:p>
          <a:p>
            <a:pPr algn="just"/>
            <a:r>
              <a:rPr lang="en-NZ" sz="1600" dirty="0">
                <a:effectLst/>
                <a:latin typeface="David" panose="020E0502060401010101" pitchFamily="34" charset="-79"/>
                <a:ea typeface="Calibri" panose="020F0502020204030204" pitchFamily="34" charset="0"/>
                <a:cs typeface="David" panose="020E0502060401010101" pitchFamily="34" charset="-79"/>
              </a:rPr>
              <a:t>Jared Carballo-Pérez and Sarah A. Schrader, “Embodied </a:t>
            </a:r>
            <a:r>
              <a:rPr lang="en-NZ" sz="1600" dirty="0" err="1">
                <a:effectLst/>
                <a:latin typeface="David" panose="020E0502060401010101" pitchFamily="34" charset="-79"/>
                <a:ea typeface="Calibri" panose="020F0502020204030204" pitchFamily="34" charset="0"/>
                <a:cs typeface="David" panose="020E0502060401010101" pitchFamily="34" charset="-79"/>
              </a:rPr>
              <a:t>labors</a:t>
            </a:r>
            <a:r>
              <a:rPr lang="en-NZ" sz="1600" dirty="0">
                <a:effectLst/>
                <a:latin typeface="David" panose="020E0502060401010101" pitchFamily="34" charset="-79"/>
                <a:ea typeface="Calibri" panose="020F0502020204030204" pitchFamily="34" charset="0"/>
                <a:cs typeface="David" panose="020E0502060401010101" pitchFamily="34" charset="-79"/>
              </a:rPr>
              <a:t> during the state formation of Egypt and Nubia (ca. 4800–1750 BCE): Elucidating transformations in </a:t>
            </a:r>
            <a:r>
              <a:rPr lang="en-NZ" sz="1600" dirty="0" err="1">
                <a:effectLst/>
                <a:latin typeface="David" panose="020E0502060401010101" pitchFamily="34" charset="-79"/>
                <a:ea typeface="Calibri" panose="020F0502020204030204" pitchFamily="34" charset="0"/>
                <a:cs typeface="David" panose="020E0502060401010101" pitchFamily="34" charset="-79"/>
              </a:rPr>
              <a:t>behavioral</a:t>
            </a:r>
            <a:r>
              <a:rPr lang="en-NZ" sz="1600" dirty="0">
                <a:effectLst/>
                <a:latin typeface="David" panose="020E0502060401010101" pitchFamily="34" charset="-79"/>
                <a:ea typeface="Calibri" panose="020F0502020204030204" pitchFamily="34" charset="0"/>
                <a:cs typeface="David" panose="020E0502060401010101" pitchFamily="34" charset="-79"/>
              </a:rPr>
              <a:t> patterns with </a:t>
            </a:r>
            <a:r>
              <a:rPr lang="en-NZ" sz="1600" dirty="0" err="1">
                <a:effectLst/>
                <a:latin typeface="David" panose="020E0502060401010101" pitchFamily="34" charset="-79"/>
                <a:ea typeface="Calibri" panose="020F0502020204030204" pitchFamily="34" charset="0"/>
                <a:cs typeface="David" panose="020E0502060401010101" pitchFamily="34" charset="-79"/>
              </a:rPr>
              <a:t>entheseal</a:t>
            </a:r>
            <a:r>
              <a:rPr lang="en-NZ" sz="1600" dirty="0">
                <a:effectLst/>
                <a:latin typeface="David" panose="020E0502060401010101" pitchFamily="34" charset="-79"/>
                <a:ea typeface="Calibri" panose="020F0502020204030204" pitchFamily="34" charset="0"/>
                <a:cs typeface="David" panose="020E0502060401010101" pitchFamily="34" charset="-79"/>
              </a:rPr>
              <a:t> changes,” </a:t>
            </a:r>
            <a:r>
              <a:rPr lang="en-NZ" sz="1600" i="1" dirty="0">
                <a:effectLst/>
                <a:latin typeface="David" panose="020E0502060401010101" pitchFamily="34" charset="-79"/>
                <a:ea typeface="Calibri" panose="020F0502020204030204" pitchFamily="34" charset="0"/>
                <a:cs typeface="David" panose="020E0502060401010101" pitchFamily="34" charset="-79"/>
              </a:rPr>
              <a:t>International Journal of Osteoarchaeology</a:t>
            </a:r>
            <a:r>
              <a:rPr lang="en-NZ" sz="1600" dirty="0">
                <a:effectLst/>
                <a:latin typeface="David" panose="020E0502060401010101" pitchFamily="34" charset="-79"/>
                <a:ea typeface="Calibri" panose="020F0502020204030204" pitchFamily="34" charset="0"/>
                <a:cs typeface="David" panose="020E0502060401010101" pitchFamily="34" charset="-79"/>
              </a:rPr>
              <a:t> 33, no. 3 (2022)</a:t>
            </a:r>
          </a:p>
          <a:p>
            <a:pPr algn="just"/>
            <a:endParaRPr lang="en-NZ" sz="1600" dirty="0">
              <a:effectLst/>
              <a:latin typeface="David" panose="020E0502060401010101" pitchFamily="34" charset="-79"/>
              <a:ea typeface="Calibri" panose="020F0502020204030204" pitchFamily="34" charset="0"/>
              <a:cs typeface="David" panose="020E0502060401010101" pitchFamily="34" charset="-79"/>
            </a:endParaRPr>
          </a:p>
          <a:p>
            <a:pPr algn="just"/>
            <a:r>
              <a:rPr lang="en-NZ" sz="1600" dirty="0">
                <a:effectLst/>
                <a:latin typeface="David" panose="020E0502060401010101" pitchFamily="34" charset="-79"/>
                <a:ea typeface="Calibri" panose="020F0502020204030204" pitchFamily="34" charset="0"/>
                <a:cs typeface="David" panose="020E0502060401010101" pitchFamily="34" charset="-79"/>
              </a:rPr>
              <a:t>Robert Carneiro, “A Theory on the Origin of the State,” </a:t>
            </a:r>
            <a:r>
              <a:rPr lang="en-NZ" sz="1600" i="1" dirty="0">
                <a:effectLst/>
                <a:latin typeface="David" panose="020E0502060401010101" pitchFamily="34" charset="-79"/>
                <a:ea typeface="Calibri" panose="020F0502020204030204" pitchFamily="34" charset="0"/>
                <a:cs typeface="David" panose="020E0502060401010101" pitchFamily="34" charset="-79"/>
              </a:rPr>
              <a:t>Science </a:t>
            </a:r>
            <a:r>
              <a:rPr lang="en-NZ" sz="1600" dirty="0">
                <a:effectLst/>
                <a:latin typeface="David" panose="020E0502060401010101" pitchFamily="34" charset="-79"/>
                <a:ea typeface="Calibri" panose="020F0502020204030204" pitchFamily="34" charset="0"/>
                <a:cs typeface="David" panose="020E0502060401010101" pitchFamily="34" charset="-79"/>
              </a:rPr>
              <a:t>169 (1970)</a:t>
            </a:r>
          </a:p>
          <a:p>
            <a:pPr algn="just"/>
            <a:endParaRPr lang="en-NZ" sz="1600" dirty="0">
              <a:effectLst/>
              <a:latin typeface="David" panose="020E0502060401010101" pitchFamily="34" charset="-79"/>
              <a:ea typeface="Calibri" panose="020F0502020204030204" pitchFamily="34" charset="0"/>
              <a:cs typeface="David" panose="020E0502060401010101" pitchFamily="34" charset="-79"/>
            </a:endParaRPr>
          </a:p>
          <a:p>
            <a:pPr algn="just"/>
            <a:r>
              <a:rPr lang="en-NZ" sz="1600" dirty="0">
                <a:effectLst/>
                <a:latin typeface="David" panose="020E0502060401010101" pitchFamily="34" charset="-79"/>
                <a:ea typeface="Calibri" panose="020F0502020204030204" pitchFamily="34" charset="0"/>
                <a:cs typeface="David" panose="020E0502060401010101" pitchFamily="34" charset="-79"/>
              </a:rPr>
              <a:t>Barry Kemp, </a:t>
            </a:r>
            <a:r>
              <a:rPr lang="en-NZ" sz="1600" i="1" dirty="0">
                <a:effectLst/>
                <a:latin typeface="David" panose="020E0502060401010101" pitchFamily="34" charset="-79"/>
                <a:ea typeface="Calibri" panose="020F0502020204030204" pitchFamily="34" charset="0"/>
                <a:cs typeface="David" panose="020E0502060401010101" pitchFamily="34" charset="-79"/>
              </a:rPr>
              <a:t>Ancient Egypt: Anatomy of a Civilisation </a:t>
            </a:r>
            <a:r>
              <a:rPr lang="en-NZ" sz="1600" dirty="0">
                <a:effectLst/>
                <a:latin typeface="David" panose="020E0502060401010101" pitchFamily="34" charset="-79"/>
                <a:ea typeface="Calibri" panose="020F0502020204030204" pitchFamily="34" charset="0"/>
                <a:cs typeface="David" panose="020E0502060401010101" pitchFamily="34" charset="-79"/>
              </a:rPr>
              <a:t>(Oxford: Taylor &amp; Francis Group, 2006)</a:t>
            </a:r>
          </a:p>
          <a:p>
            <a:pPr algn="just"/>
            <a:endParaRPr lang="en-NZ" sz="1600" dirty="0">
              <a:effectLst/>
              <a:latin typeface="David" panose="020E0502060401010101" pitchFamily="34" charset="-79"/>
              <a:ea typeface="Calibri" panose="020F0502020204030204" pitchFamily="34" charset="0"/>
              <a:cs typeface="David" panose="020E0502060401010101" pitchFamily="34" charset="-79"/>
            </a:endParaRPr>
          </a:p>
          <a:p>
            <a:pPr algn="just"/>
            <a:r>
              <a:rPr lang="en-NZ" sz="1600" dirty="0">
                <a:effectLst/>
                <a:latin typeface="David" panose="020E0502060401010101" pitchFamily="34" charset="-79"/>
                <a:ea typeface="Calibri" panose="020F0502020204030204" pitchFamily="34" charset="0"/>
                <a:cs typeface="David" panose="020E0502060401010101" pitchFamily="34" charset="-79"/>
              </a:rPr>
              <a:t>E. Christiana Köhler, “The rise of the Egyptian state,” in </a:t>
            </a:r>
            <a:r>
              <a:rPr lang="en-NZ" sz="1600" i="1" dirty="0">
                <a:effectLst/>
                <a:latin typeface="David" panose="020E0502060401010101" pitchFamily="34" charset="-79"/>
                <a:ea typeface="Calibri" panose="020F0502020204030204" pitchFamily="34" charset="0"/>
                <a:cs typeface="David" panose="020E0502060401010101" pitchFamily="34" charset="-79"/>
              </a:rPr>
              <a:t>Egypt Before the Pyramids: The Origins of Egyptian Civilization</a:t>
            </a:r>
            <a:r>
              <a:rPr lang="en-NZ" sz="1600" dirty="0">
                <a:effectLst/>
                <a:latin typeface="David" panose="020E0502060401010101" pitchFamily="34" charset="-79"/>
                <a:ea typeface="Calibri" panose="020F0502020204030204" pitchFamily="34" charset="0"/>
                <a:cs typeface="David" panose="020E0502060401010101" pitchFamily="34" charset="-79"/>
              </a:rPr>
              <a:t>, ed. Emily Teeter (Chicago: Oriental Institute, University of Chicago, 2011)</a:t>
            </a:r>
          </a:p>
          <a:p>
            <a:pPr algn="just"/>
            <a:endParaRPr lang="en-NZ" sz="1600" dirty="0">
              <a:effectLst/>
              <a:latin typeface="David" panose="020E0502060401010101" pitchFamily="34" charset="-79"/>
              <a:ea typeface="Calibri" panose="020F0502020204030204" pitchFamily="34" charset="0"/>
              <a:cs typeface="David" panose="020E0502060401010101" pitchFamily="34" charset="-79"/>
            </a:endParaRPr>
          </a:p>
          <a:p>
            <a:pPr algn="just"/>
            <a:r>
              <a:rPr lang="en-NZ" sz="1600" dirty="0" err="1">
                <a:latin typeface="David" panose="020E0502060401010101" pitchFamily="34" charset="-79"/>
                <a:cs typeface="David" panose="020E0502060401010101" pitchFamily="34" charset="-79"/>
              </a:rPr>
              <a:t>Thilo</a:t>
            </a:r>
            <a:r>
              <a:rPr lang="en-NZ" sz="1600" dirty="0">
                <a:latin typeface="David" panose="020E0502060401010101" pitchFamily="34" charset="-79"/>
                <a:cs typeface="David" panose="020E0502060401010101" pitchFamily="34" charset="-79"/>
              </a:rPr>
              <a:t> </a:t>
            </a:r>
            <a:r>
              <a:rPr lang="en-NZ" sz="1600" dirty="0" err="1">
                <a:latin typeface="David" panose="020E0502060401010101" pitchFamily="34" charset="-79"/>
                <a:cs typeface="David" panose="020E0502060401010101" pitchFamily="34" charset="-79"/>
              </a:rPr>
              <a:t>Rehren</a:t>
            </a:r>
            <a:r>
              <a:rPr lang="en-NZ" sz="1600" dirty="0">
                <a:latin typeface="David" panose="020E0502060401010101" pitchFamily="34" charset="-79"/>
                <a:cs typeface="David" panose="020E0502060401010101" pitchFamily="34" charset="-79"/>
              </a:rPr>
              <a:t>, </a:t>
            </a:r>
            <a:r>
              <a:rPr lang="en-NZ" sz="1600" dirty="0" err="1">
                <a:latin typeface="David" panose="020E0502060401010101" pitchFamily="34" charset="-79"/>
                <a:cs typeface="David" panose="020E0502060401010101" pitchFamily="34" charset="-79"/>
              </a:rPr>
              <a:t>Tamás</a:t>
            </a:r>
            <a:r>
              <a:rPr lang="en-NZ" sz="1600" dirty="0">
                <a:latin typeface="David" panose="020E0502060401010101" pitchFamily="34" charset="-79"/>
                <a:cs typeface="David" panose="020E0502060401010101" pitchFamily="34" charset="-79"/>
              </a:rPr>
              <a:t> </a:t>
            </a:r>
            <a:r>
              <a:rPr lang="en-NZ" sz="1600" dirty="0" err="1">
                <a:latin typeface="David" panose="020E0502060401010101" pitchFamily="34" charset="-79"/>
                <a:cs typeface="David" panose="020E0502060401010101" pitchFamily="34" charset="-79"/>
              </a:rPr>
              <a:t>Belgya</a:t>
            </a:r>
            <a:r>
              <a:rPr lang="en-NZ" sz="1600" dirty="0">
                <a:latin typeface="David" panose="020E0502060401010101" pitchFamily="34" charset="-79"/>
                <a:cs typeface="David" panose="020E0502060401010101" pitchFamily="34" charset="-79"/>
              </a:rPr>
              <a:t>, Albert Jambon, </a:t>
            </a:r>
            <a:r>
              <a:rPr lang="en-NZ" sz="1600" dirty="0" err="1">
                <a:latin typeface="David" panose="020E0502060401010101" pitchFamily="34" charset="-79"/>
                <a:cs typeface="David" panose="020E0502060401010101" pitchFamily="34" charset="-79"/>
              </a:rPr>
              <a:t>György</a:t>
            </a:r>
            <a:r>
              <a:rPr lang="en-NZ" sz="1600" dirty="0">
                <a:latin typeface="David" panose="020E0502060401010101" pitchFamily="34" charset="-79"/>
                <a:cs typeface="David" panose="020E0502060401010101" pitchFamily="34" charset="-79"/>
              </a:rPr>
              <a:t> </a:t>
            </a:r>
            <a:r>
              <a:rPr lang="en-NZ" sz="1600" dirty="0" err="1">
                <a:latin typeface="David" panose="020E0502060401010101" pitchFamily="34" charset="-79"/>
                <a:cs typeface="David" panose="020E0502060401010101" pitchFamily="34" charset="-79"/>
              </a:rPr>
              <a:t>Káli</a:t>
            </a:r>
            <a:r>
              <a:rPr lang="en-NZ" sz="1600" dirty="0">
                <a:latin typeface="David" panose="020E0502060401010101" pitchFamily="34" charset="-79"/>
                <a:cs typeface="David" panose="020E0502060401010101" pitchFamily="34" charset="-79"/>
              </a:rPr>
              <a:t>, </a:t>
            </a:r>
            <a:r>
              <a:rPr lang="en-NZ" sz="1600" dirty="0" err="1">
                <a:latin typeface="David" panose="020E0502060401010101" pitchFamily="34" charset="-79"/>
                <a:cs typeface="David" panose="020E0502060401010101" pitchFamily="34" charset="-79"/>
              </a:rPr>
              <a:t>Zsolt</a:t>
            </a:r>
            <a:r>
              <a:rPr lang="en-NZ" sz="1600" dirty="0">
                <a:latin typeface="David" panose="020E0502060401010101" pitchFamily="34" charset="-79"/>
                <a:cs typeface="David" panose="020E0502060401010101" pitchFamily="34" charset="-79"/>
              </a:rPr>
              <a:t> </a:t>
            </a:r>
            <a:r>
              <a:rPr lang="en-NZ" sz="1600" dirty="0" err="1">
                <a:latin typeface="David" panose="020E0502060401010101" pitchFamily="34" charset="-79"/>
                <a:cs typeface="David" panose="020E0502060401010101" pitchFamily="34" charset="-79"/>
              </a:rPr>
              <a:t>Kasztovszky</a:t>
            </a:r>
            <a:r>
              <a:rPr lang="en-NZ" sz="1600" dirty="0">
                <a:latin typeface="David" panose="020E0502060401010101" pitchFamily="34" charset="-79"/>
                <a:cs typeface="David" panose="020E0502060401010101" pitchFamily="34" charset="-79"/>
              </a:rPr>
              <a:t>, Zoltán </a:t>
            </a:r>
            <a:r>
              <a:rPr lang="en-NZ" sz="1600" dirty="0" err="1">
                <a:latin typeface="David" panose="020E0502060401010101" pitchFamily="34" charset="-79"/>
                <a:cs typeface="David" panose="020E0502060401010101" pitchFamily="34" charset="-79"/>
              </a:rPr>
              <a:t>Kis</a:t>
            </a:r>
            <a:r>
              <a:rPr lang="en-NZ" sz="1600" dirty="0">
                <a:latin typeface="David" panose="020E0502060401010101" pitchFamily="34" charset="-79"/>
                <a:cs typeface="David" panose="020E0502060401010101" pitchFamily="34" charset="-79"/>
              </a:rPr>
              <a:t>, Imre </a:t>
            </a:r>
            <a:r>
              <a:rPr lang="en-NZ" sz="1600" dirty="0" err="1">
                <a:latin typeface="David" panose="020E0502060401010101" pitchFamily="34" charset="-79"/>
                <a:cs typeface="David" panose="020E0502060401010101" pitchFamily="34" charset="-79"/>
              </a:rPr>
              <a:t>Kovács</a:t>
            </a:r>
            <a:r>
              <a:rPr lang="en-NZ" sz="1600" dirty="0">
                <a:latin typeface="David" panose="020E0502060401010101" pitchFamily="34" charset="-79"/>
                <a:cs typeface="David" panose="020E0502060401010101" pitchFamily="34" charset="-79"/>
              </a:rPr>
              <a:t>, </a:t>
            </a:r>
            <a:r>
              <a:rPr lang="en-NZ" sz="1600" dirty="0" err="1">
                <a:latin typeface="David" panose="020E0502060401010101" pitchFamily="34" charset="-79"/>
                <a:cs typeface="David" panose="020E0502060401010101" pitchFamily="34" charset="-79"/>
              </a:rPr>
              <a:t>Boglárka</a:t>
            </a:r>
            <a:r>
              <a:rPr lang="en-NZ" sz="1600" dirty="0">
                <a:latin typeface="David" panose="020E0502060401010101" pitchFamily="34" charset="-79"/>
                <a:cs typeface="David" panose="020E0502060401010101" pitchFamily="34" charset="-79"/>
              </a:rPr>
              <a:t> </a:t>
            </a:r>
            <a:r>
              <a:rPr lang="en-NZ" sz="1600" dirty="0" err="1">
                <a:latin typeface="David" panose="020E0502060401010101" pitchFamily="34" charset="-79"/>
                <a:cs typeface="David" panose="020E0502060401010101" pitchFamily="34" charset="-79"/>
              </a:rPr>
              <a:t>Maróti</a:t>
            </a:r>
            <a:r>
              <a:rPr lang="en-NZ" sz="1600" dirty="0">
                <a:latin typeface="David" panose="020E0502060401010101" pitchFamily="34" charset="-79"/>
                <a:cs typeface="David" panose="020E0502060401010101" pitchFamily="34" charset="-79"/>
              </a:rPr>
              <a:t>, Marcos </a:t>
            </a:r>
            <a:r>
              <a:rPr lang="en-NZ" sz="1600" dirty="0" err="1">
                <a:latin typeface="David" panose="020E0502060401010101" pitchFamily="34" charset="-79"/>
                <a:cs typeface="David" panose="020E0502060401010101" pitchFamily="34" charset="-79"/>
              </a:rPr>
              <a:t>Martinón</a:t>
            </a:r>
            <a:r>
              <a:rPr lang="en-NZ" sz="1600" dirty="0">
                <a:latin typeface="David" panose="020E0502060401010101" pitchFamily="34" charset="-79"/>
                <a:cs typeface="David" panose="020E0502060401010101" pitchFamily="34" charset="-79"/>
              </a:rPr>
              <a:t>-Torres, Gianluca </a:t>
            </a:r>
            <a:r>
              <a:rPr lang="en-NZ" sz="1600" dirty="0" err="1">
                <a:latin typeface="David" panose="020E0502060401010101" pitchFamily="34" charset="-79"/>
                <a:cs typeface="David" panose="020E0502060401010101" pitchFamily="34" charset="-79"/>
              </a:rPr>
              <a:t>Miniaci</a:t>
            </a:r>
            <a:r>
              <a:rPr lang="en-NZ" sz="1600" dirty="0">
                <a:latin typeface="David" panose="020E0502060401010101" pitchFamily="34" charset="-79"/>
                <a:cs typeface="David" panose="020E0502060401010101" pitchFamily="34" charset="-79"/>
              </a:rPr>
              <a:t>, Vincent C. Pigott, </a:t>
            </a:r>
            <a:r>
              <a:rPr lang="en-NZ" sz="1600" dirty="0" err="1">
                <a:latin typeface="David" panose="020E0502060401010101" pitchFamily="34" charset="-79"/>
                <a:cs typeface="David" panose="020E0502060401010101" pitchFamily="34" charset="-79"/>
              </a:rPr>
              <a:t>Miljana</a:t>
            </a:r>
            <a:r>
              <a:rPr lang="en-NZ" sz="1600" dirty="0">
                <a:latin typeface="David" panose="020E0502060401010101" pitchFamily="34" charset="-79"/>
                <a:cs typeface="David" panose="020E0502060401010101" pitchFamily="34" charset="-79"/>
              </a:rPr>
              <a:t> </a:t>
            </a:r>
            <a:r>
              <a:rPr lang="en-NZ" sz="1600" dirty="0" err="1">
                <a:latin typeface="David" panose="020E0502060401010101" pitchFamily="34" charset="-79"/>
                <a:cs typeface="David" panose="020E0502060401010101" pitchFamily="34" charset="-79"/>
              </a:rPr>
              <a:t>Radivojević</a:t>
            </a:r>
            <a:r>
              <a:rPr lang="en-NZ" sz="1600" dirty="0">
                <a:latin typeface="David" panose="020E0502060401010101" pitchFamily="34" charset="-79"/>
                <a:cs typeface="David" panose="020E0502060401010101" pitchFamily="34" charset="-79"/>
              </a:rPr>
              <a:t>, László </a:t>
            </a:r>
            <a:r>
              <a:rPr lang="en-NZ" sz="1600" dirty="0" err="1">
                <a:latin typeface="David" panose="020E0502060401010101" pitchFamily="34" charset="-79"/>
                <a:cs typeface="David" panose="020E0502060401010101" pitchFamily="34" charset="-79"/>
              </a:rPr>
              <a:t>Rosta</a:t>
            </a:r>
            <a:r>
              <a:rPr lang="en-NZ" sz="1600" dirty="0">
                <a:latin typeface="David" panose="020E0502060401010101" pitchFamily="34" charset="-79"/>
                <a:cs typeface="David" panose="020E0502060401010101" pitchFamily="34" charset="-79"/>
              </a:rPr>
              <a:t>, László </a:t>
            </a:r>
            <a:r>
              <a:rPr lang="en-NZ" sz="1600" dirty="0" err="1">
                <a:latin typeface="David" panose="020E0502060401010101" pitchFamily="34" charset="-79"/>
                <a:cs typeface="David" panose="020E0502060401010101" pitchFamily="34" charset="-79"/>
              </a:rPr>
              <a:t>Szentmiklósi</a:t>
            </a:r>
            <a:r>
              <a:rPr lang="en-NZ" sz="1600" dirty="0">
                <a:latin typeface="David" panose="020E0502060401010101" pitchFamily="34" charset="-79"/>
                <a:cs typeface="David" panose="020E0502060401010101" pitchFamily="34" charset="-79"/>
              </a:rPr>
              <a:t>, Zoltán </a:t>
            </a:r>
            <a:r>
              <a:rPr lang="en-NZ" sz="1600" dirty="0" err="1">
                <a:latin typeface="David" panose="020E0502060401010101" pitchFamily="34" charset="-79"/>
                <a:cs typeface="David" panose="020E0502060401010101" pitchFamily="34" charset="-79"/>
              </a:rPr>
              <a:t>Szőkefalvi</a:t>
            </a:r>
            <a:r>
              <a:rPr lang="en-NZ" sz="1600" dirty="0">
                <a:latin typeface="David" panose="020E0502060401010101" pitchFamily="34" charset="-79"/>
                <a:cs typeface="David" panose="020E0502060401010101" pitchFamily="34" charset="-79"/>
              </a:rPr>
              <a:t>-Nagy, “5,000 years old Egyptian iron beads made from hammered meteoritic iron”, </a:t>
            </a:r>
            <a:r>
              <a:rPr lang="en-NZ" sz="1600" i="1" dirty="0">
                <a:latin typeface="David" panose="020E0502060401010101" pitchFamily="34" charset="-79"/>
                <a:cs typeface="David" panose="020E0502060401010101" pitchFamily="34" charset="-79"/>
              </a:rPr>
              <a:t>Journal of Archaeological Science, </a:t>
            </a:r>
            <a:r>
              <a:rPr lang="en-NZ" sz="1600" dirty="0">
                <a:latin typeface="David" panose="020E0502060401010101" pitchFamily="34" charset="-79"/>
                <a:cs typeface="David" panose="020E0502060401010101" pitchFamily="34" charset="-79"/>
              </a:rPr>
              <a:t>40, no. 12 (2013)</a:t>
            </a:r>
          </a:p>
          <a:p>
            <a:pPr algn="just"/>
            <a:endParaRPr lang="en-NZ" sz="1600" dirty="0">
              <a:latin typeface="David" panose="020E0502060401010101" pitchFamily="34" charset="-79"/>
              <a:ea typeface="Calibri" panose="020F0502020204030204" pitchFamily="34" charset="0"/>
              <a:cs typeface="David" panose="020E0502060401010101" pitchFamily="34" charset="-79"/>
            </a:endParaRPr>
          </a:p>
          <a:p>
            <a:pPr algn="just"/>
            <a:r>
              <a:rPr lang="en-NZ" sz="1600" dirty="0">
                <a:effectLst/>
                <a:latin typeface="David" panose="020E0502060401010101" pitchFamily="34" charset="-79"/>
                <a:ea typeface="Calibri" panose="020F0502020204030204" pitchFamily="34" charset="0"/>
                <a:cs typeface="David" panose="020E0502060401010101" pitchFamily="34" charset="-79"/>
              </a:rPr>
              <a:t>Ann Macy Roth, “Objects, Animals, Humans, and Hybrids: The Evolution of Early Egyptian Representations of the Divine,” in </a:t>
            </a:r>
            <a:r>
              <a:rPr lang="en-NZ" sz="1600" i="1" dirty="0">
                <a:effectLst/>
                <a:latin typeface="David" panose="020E0502060401010101" pitchFamily="34" charset="-79"/>
                <a:ea typeface="Calibri" panose="020F0502020204030204" pitchFamily="34" charset="0"/>
                <a:cs typeface="David" panose="020E0502060401010101" pitchFamily="34" charset="-79"/>
              </a:rPr>
              <a:t>Dawn of Egyptian Art</a:t>
            </a:r>
            <a:r>
              <a:rPr lang="en-NZ" sz="1600" dirty="0">
                <a:effectLst/>
                <a:latin typeface="David" panose="020E0502060401010101" pitchFamily="34" charset="-79"/>
                <a:ea typeface="Calibri" panose="020F0502020204030204" pitchFamily="34" charset="0"/>
                <a:cs typeface="David" panose="020E0502060401010101" pitchFamily="34" charset="-79"/>
              </a:rPr>
              <a:t>, ed. Diana Craig Patch (New York: The Metropolitan Museum of Art, 2011)</a:t>
            </a:r>
          </a:p>
          <a:p>
            <a:pPr algn="just"/>
            <a:endParaRPr lang="en-NZ" dirty="0">
              <a:latin typeface="David" panose="020E0502060401010101" pitchFamily="34" charset="-79"/>
              <a:cs typeface="David" panose="020E0502060401010101" pitchFamily="34" charset="-79"/>
            </a:endParaRPr>
          </a:p>
          <a:p>
            <a:pPr algn="just"/>
            <a:endParaRPr lang="en-NZ" dirty="0">
              <a:latin typeface="David" panose="020E0502060401010101" pitchFamily="34" charset="-79"/>
              <a:cs typeface="David" panose="020E0502060401010101" pitchFamily="34" charset="-79"/>
            </a:endParaRPr>
          </a:p>
        </p:txBody>
      </p:sp>
      <p:sp>
        <p:nvSpPr>
          <p:cNvPr id="9" name="TextBox 8">
            <a:extLst>
              <a:ext uri="{FF2B5EF4-FFF2-40B4-BE49-F238E27FC236}">
                <a16:creationId xmlns:a16="http://schemas.microsoft.com/office/drawing/2014/main" id="{932E3F09-17DB-128D-9F56-F354AE3766B8}"/>
              </a:ext>
            </a:extLst>
          </p:cNvPr>
          <p:cNvSpPr txBox="1"/>
          <p:nvPr/>
        </p:nvSpPr>
        <p:spPr>
          <a:xfrm>
            <a:off x="266410" y="2459504"/>
            <a:ext cx="4872749" cy="1938992"/>
          </a:xfrm>
          <a:prstGeom prst="rect">
            <a:avLst/>
          </a:prstGeom>
          <a:noFill/>
        </p:spPr>
        <p:txBody>
          <a:bodyPr wrap="square" rtlCol="0">
            <a:spAutoFit/>
          </a:bodyPr>
          <a:lstStyle/>
          <a:p>
            <a:pPr algn="ctr"/>
            <a:r>
              <a:rPr lang="en-NZ" sz="6000" b="1" dirty="0">
                <a:effectLst/>
                <a:latin typeface="David" panose="020E0502060401010101" pitchFamily="34" charset="-79"/>
                <a:ea typeface="Calibri" panose="020F0502020204030204" pitchFamily="34" charset="0"/>
                <a:cs typeface="David" panose="020E0502060401010101" pitchFamily="34" charset="-79"/>
              </a:rPr>
              <a:t>NG</a:t>
            </a:r>
            <a:r>
              <a:rPr lang="en-NZ" sz="6000" b="1" dirty="0">
                <a:effectLst/>
                <a:latin typeface="Times New Roman" panose="02020603050405020304" pitchFamily="18" charset="0"/>
                <a:ea typeface="Calibri" panose="020F0502020204030204" pitchFamily="34" charset="0"/>
                <a:cs typeface="Times New Roman" panose="02020603050405020304" pitchFamily="18" charset="0"/>
              </a:rPr>
              <a:t>Ā</a:t>
            </a:r>
            <a:r>
              <a:rPr lang="en-NZ" sz="6000" b="1" dirty="0">
                <a:effectLst/>
                <a:latin typeface="David" panose="020E0502060401010101" pitchFamily="34" charset="-79"/>
                <a:ea typeface="Calibri" panose="020F0502020204030204" pitchFamily="34" charset="0"/>
                <a:cs typeface="David" panose="020E0502060401010101" pitchFamily="34" charset="-79"/>
              </a:rPr>
              <a:t> MIHI</a:t>
            </a:r>
            <a:endParaRPr lang="en-NZ" sz="6000" b="1" i="1" dirty="0">
              <a:latin typeface="David" panose="020E0502060401010101" pitchFamily="34" charset="-79"/>
              <a:ea typeface="Calibri" panose="020F0502020204030204" pitchFamily="34" charset="0"/>
              <a:cs typeface="David" panose="020E0502060401010101" pitchFamily="34" charset="-79"/>
            </a:endParaRPr>
          </a:p>
          <a:p>
            <a:pPr algn="ctr"/>
            <a:r>
              <a:rPr lang="en-NZ" sz="6000" b="1" i="1" dirty="0">
                <a:effectLst/>
                <a:latin typeface="David" panose="020E0502060401010101" pitchFamily="34" charset="-79"/>
                <a:ea typeface="Calibri" panose="020F0502020204030204" pitchFamily="34" charset="0"/>
                <a:cs typeface="David" panose="020E0502060401010101" pitchFamily="34" charset="-79"/>
              </a:rPr>
              <a:t>THANK YOU</a:t>
            </a:r>
            <a:endParaRPr lang="en-NZ" sz="6000" b="1" dirty="0">
              <a:effectLst/>
              <a:latin typeface="David" panose="020E0502060401010101" pitchFamily="34" charset="-79"/>
              <a:ea typeface="Calibri" panose="020F0502020204030204" pitchFamily="34" charset="0"/>
              <a:cs typeface="David" panose="020E0502060401010101" pitchFamily="34" charset="-79"/>
            </a:endParaRPr>
          </a:p>
        </p:txBody>
      </p:sp>
    </p:spTree>
    <p:extLst>
      <p:ext uri="{BB962C8B-B14F-4D97-AF65-F5344CB8AC3E}">
        <p14:creationId xmlns:p14="http://schemas.microsoft.com/office/powerpoint/2010/main" val="806583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s and a nebula in space&#10;&#10;Description automatically generated">
            <a:extLst>
              <a:ext uri="{FF2B5EF4-FFF2-40B4-BE49-F238E27FC236}">
                <a16:creationId xmlns:a16="http://schemas.microsoft.com/office/drawing/2014/main" id="{90F75D74-6DB1-9629-23B1-E1F5F4E11B71}"/>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7770" t="2331" r="911" b="97033"/>
          <a:stretch/>
        </p:blipFill>
        <p:spPr>
          <a:xfrm flipH="1">
            <a:off x="0" y="-23758"/>
            <a:ext cx="12209804" cy="6905516"/>
          </a:xfrm>
          <a:prstGeom prst="rect">
            <a:avLst/>
          </a:prstGeom>
        </p:spPr>
      </p:pic>
      <p:sp>
        <p:nvSpPr>
          <p:cNvPr id="4" name="TextBox 3">
            <a:extLst>
              <a:ext uri="{FF2B5EF4-FFF2-40B4-BE49-F238E27FC236}">
                <a16:creationId xmlns:a16="http://schemas.microsoft.com/office/drawing/2014/main" id="{DD9E263A-09ED-E061-3168-3AB4E347B2C9}"/>
              </a:ext>
            </a:extLst>
          </p:cNvPr>
          <p:cNvSpPr txBox="1"/>
          <p:nvPr/>
        </p:nvSpPr>
        <p:spPr>
          <a:xfrm>
            <a:off x="518253" y="468229"/>
            <a:ext cx="3124200" cy="2046714"/>
          </a:xfrm>
          <a:prstGeom prst="rect">
            <a:avLst/>
          </a:prstGeom>
          <a:noFill/>
        </p:spPr>
        <p:txBody>
          <a:bodyPr wrap="square">
            <a:spAutoFit/>
          </a:bodyPr>
          <a:lstStyle/>
          <a:p>
            <a:pPr algn="ctr"/>
            <a:r>
              <a:rPr lang="en-US" b="1" u="sng" dirty="0">
                <a:latin typeface="David" panose="020F0502020204030204" pitchFamily="34" charset="-79"/>
                <a:cs typeface="David" panose="020F0502020204030204" pitchFamily="34" charset="-79"/>
              </a:rPr>
              <a:t>T</a:t>
            </a:r>
            <a:r>
              <a:rPr lang="en-NZ" b="1" u="sng" dirty="0" err="1">
                <a:latin typeface="David" panose="020F0502020204030204" pitchFamily="34" charset="-79"/>
                <a:cs typeface="David" panose="020F0502020204030204" pitchFamily="34" charset="-79"/>
              </a:rPr>
              <a:t>heories</a:t>
            </a:r>
            <a:r>
              <a:rPr lang="en-NZ" b="1" u="sng" dirty="0">
                <a:latin typeface="David" panose="020F0502020204030204" pitchFamily="34" charset="-79"/>
                <a:cs typeface="David" panose="020F0502020204030204" pitchFamily="34" charset="-79"/>
              </a:rPr>
              <a:t> of State Formation</a:t>
            </a:r>
          </a:p>
          <a:p>
            <a:pPr algn="ctr"/>
            <a:r>
              <a:rPr lang="en-NZ" sz="500" dirty="0">
                <a:latin typeface="David" panose="020F0502020204030204" pitchFamily="34" charset="-79"/>
                <a:cs typeface="David" panose="020F0502020204030204" pitchFamily="34" charset="-79"/>
              </a:rPr>
              <a:t> </a:t>
            </a:r>
          </a:p>
          <a:p>
            <a:pPr algn="ctr"/>
            <a:r>
              <a:rPr lang="en-NZ" sz="1600" dirty="0">
                <a:latin typeface="David" panose="020F0502020204030204" pitchFamily="34" charset="-79"/>
                <a:cs typeface="David" panose="020F0502020204030204" pitchFamily="34" charset="-79"/>
              </a:rPr>
              <a:t>“Proto-State” Theory</a:t>
            </a:r>
          </a:p>
          <a:p>
            <a:pPr algn="ctr"/>
            <a:r>
              <a:rPr lang="en-NZ" sz="1400" dirty="0">
                <a:latin typeface="David" panose="020F0502020204030204" pitchFamily="34" charset="-79"/>
                <a:cs typeface="David" panose="020F0502020204030204" pitchFamily="34" charset="-79"/>
              </a:rPr>
              <a:t>(Köhler, 2010)</a:t>
            </a:r>
          </a:p>
          <a:p>
            <a:pPr algn="ctr"/>
            <a:r>
              <a:rPr lang="en-NZ" sz="800" dirty="0">
                <a:latin typeface="David" panose="020F0502020204030204" pitchFamily="34" charset="-79"/>
                <a:cs typeface="David" panose="020F0502020204030204" pitchFamily="34" charset="-79"/>
              </a:rPr>
              <a:t> </a:t>
            </a:r>
          </a:p>
          <a:p>
            <a:pPr algn="ctr"/>
            <a:r>
              <a:rPr lang="en-NZ" sz="1600" dirty="0">
                <a:latin typeface="David" panose="020F0502020204030204" pitchFamily="34" charset="-79"/>
                <a:cs typeface="David" panose="020F0502020204030204" pitchFamily="34" charset="-79"/>
              </a:rPr>
              <a:t>Monopoly Model</a:t>
            </a:r>
          </a:p>
          <a:p>
            <a:pPr algn="ctr"/>
            <a:r>
              <a:rPr lang="en-NZ" sz="1400" dirty="0">
                <a:latin typeface="David" panose="020F0502020204030204" pitchFamily="34" charset="-79"/>
                <a:cs typeface="David" panose="020F0502020204030204" pitchFamily="34" charset="-79"/>
              </a:rPr>
              <a:t>(Kemp, 2006)</a:t>
            </a:r>
          </a:p>
          <a:p>
            <a:pPr algn="ctr"/>
            <a:r>
              <a:rPr lang="en-NZ" sz="600" dirty="0">
                <a:latin typeface="David" panose="020F0502020204030204" pitchFamily="34" charset="-79"/>
                <a:cs typeface="David" panose="020F0502020204030204" pitchFamily="34" charset="-79"/>
              </a:rPr>
              <a:t> </a:t>
            </a:r>
          </a:p>
          <a:p>
            <a:pPr algn="ctr"/>
            <a:r>
              <a:rPr lang="en-NZ" sz="1600" dirty="0">
                <a:latin typeface="David" panose="020F0502020204030204" pitchFamily="34" charset="-79"/>
                <a:cs typeface="David" panose="020F0502020204030204" pitchFamily="34" charset="-79"/>
              </a:rPr>
              <a:t>Circumscription Theory</a:t>
            </a:r>
          </a:p>
          <a:p>
            <a:pPr algn="ctr"/>
            <a:r>
              <a:rPr lang="en-NZ" sz="1400" dirty="0">
                <a:latin typeface="David" panose="020F0502020204030204" pitchFamily="34" charset="-79"/>
                <a:cs typeface="David" panose="020F0502020204030204" pitchFamily="34" charset="-79"/>
              </a:rPr>
              <a:t>(Carneiro, 1970)</a:t>
            </a:r>
          </a:p>
        </p:txBody>
      </p:sp>
      <p:sp>
        <p:nvSpPr>
          <p:cNvPr id="5" name="Right Brace 4">
            <a:extLst>
              <a:ext uri="{FF2B5EF4-FFF2-40B4-BE49-F238E27FC236}">
                <a16:creationId xmlns:a16="http://schemas.microsoft.com/office/drawing/2014/main" id="{7031514B-4459-82C4-826E-168695C010E2}"/>
              </a:ext>
            </a:extLst>
          </p:cNvPr>
          <p:cNvSpPr/>
          <p:nvPr/>
        </p:nvSpPr>
        <p:spPr>
          <a:xfrm>
            <a:off x="3642453" y="468229"/>
            <a:ext cx="558800" cy="2015936"/>
          </a:xfrm>
          <a:prstGeom prst="rightBrace">
            <a:avLst>
              <a:gd name="adj1" fmla="val 8674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3" name="Rectangle 12">
            <a:extLst>
              <a:ext uri="{FF2B5EF4-FFF2-40B4-BE49-F238E27FC236}">
                <a16:creationId xmlns:a16="http://schemas.microsoft.com/office/drawing/2014/main" id="{9D894B39-6AEC-F04E-D952-FF2F9ECBD1FD}"/>
              </a:ext>
            </a:extLst>
          </p:cNvPr>
          <p:cNvSpPr/>
          <p:nvPr/>
        </p:nvSpPr>
        <p:spPr>
          <a:xfrm>
            <a:off x="348343" y="2983172"/>
            <a:ext cx="7557407" cy="2336800"/>
          </a:xfrm>
          <a:prstGeom prst="rect">
            <a:avLst/>
          </a:prstGeom>
          <a:solidFill>
            <a:srgbClr val="667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extBox 13">
            <a:extLst>
              <a:ext uri="{FF2B5EF4-FFF2-40B4-BE49-F238E27FC236}">
                <a16:creationId xmlns:a16="http://schemas.microsoft.com/office/drawing/2014/main" id="{7B4EAAB4-273C-80D8-308F-C21821C94913}"/>
              </a:ext>
            </a:extLst>
          </p:cNvPr>
          <p:cNvSpPr txBox="1"/>
          <p:nvPr/>
        </p:nvSpPr>
        <p:spPr>
          <a:xfrm>
            <a:off x="6036721" y="5766068"/>
            <a:ext cx="2390363" cy="1115690"/>
          </a:xfrm>
          <a:prstGeom prst="rect">
            <a:avLst/>
          </a:prstGeom>
          <a:noFill/>
        </p:spPr>
        <p:txBody>
          <a:bodyPr wrap="square">
            <a:spAutoFit/>
          </a:bodyPr>
          <a:lstStyle/>
          <a:p>
            <a:pPr algn="r"/>
            <a:r>
              <a:rPr lang="en-NZ" sz="1200" b="1" dirty="0">
                <a:solidFill>
                  <a:srgbClr val="53565B"/>
                </a:solidFill>
                <a:latin typeface="David" panose="020F0502020204030204" pitchFamily="34" charset="-79"/>
                <a:cs typeface="David" panose="020F0502020204030204" pitchFamily="34" charset="-79"/>
              </a:rPr>
              <a:t>Narmer Palette          .</a:t>
            </a:r>
          </a:p>
          <a:p>
            <a:pPr algn="r"/>
            <a:r>
              <a:rPr lang="en-NZ" sz="1100" dirty="0">
                <a:solidFill>
                  <a:srgbClr val="53565B"/>
                </a:solidFill>
                <a:latin typeface="David" panose="020F0502020204030204" pitchFamily="34" charset="-79"/>
                <a:cs typeface="David" panose="020F0502020204030204" pitchFamily="34" charset="-79"/>
              </a:rPr>
              <a:t>Cairo Museum JE 32169          .</a:t>
            </a:r>
          </a:p>
          <a:p>
            <a:pPr algn="r"/>
            <a:r>
              <a:rPr lang="en-NZ" sz="1050" dirty="0">
                <a:solidFill>
                  <a:srgbClr val="53565B"/>
                </a:solidFill>
                <a:latin typeface="David" panose="020F0502020204030204" pitchFamily="34" charset="-79"/>
                <a:cs typeface="David" panose="020F0502020204030204" pitchFamily="34" charset="-79"/>
              </a:rPr>
              <a:t>Greywacke &amp; Siltstone        .</a:t>
            </a:r>
          </a:p>
          <a:p>
            <a:pPr algn="r"/>
            <a:r>
              <a:rPr lang="en-NZ" sz="1050" dirty="0">
                <a:solidFill>
                  <a:srgbClr val="53565B"/>
                </a:solidFill>
                <a:latin typeface="David" panose="020F0502020204030204" pitchFamily="34" charset="-79"/>
                <a:cs typeface="David" panose="020F0502020204030204" pitchFamily="34" charset="-79"/>
              </a:rPr>
              <a:t>Hierakonpolis, Egypt      .</a:t>
            </a:r>
          </a:p>
          <a:p>
            <a:pPr algn="r"/>
            <a:r>
              <a:rPr lang="en-NZ" sz="1050" dirty="0">
                <a:solidFill>
                  <a:srgbClr val="53565B"/>
                </a:solidFill>
                <a:latin typeface="David" panose="020F0502020204030204" pitchFamily="34" charset="-79"/>
                <a:cs typeface="David" panose="020F0502020204030204" pitchFamily="34" charset="-79"/>
              </a:rPr>
              <a:t>Dynasty 1 (3100-3000 BC)    .</a:t>
            </a:r>
          </a:p>
          <a:p>
            <a:pPr algn="r"/>
            <a:r>
              <a:rPr lang="en-NZ" sz="1000" dirty="0">
                <a:solidFill>
                  <a:srgbClr val="53565B"/>
                </a:solidFill>
                <a:latin typeface="David" panose="020F0502020204030204" pitchFamily="34" charset="-79"/>
                <a:cs typeface="David" panose="020F0502020204030204" pitchFamily="34" charset="-79"/>
              </a:rPr>
              <a:t>63.5 x 42.0 x 1.5-4.0 cm  .</a:t>
            </a:r>
          </a:p>
        </p:txBody>
      </p:sp>
      <p:sp>
        <p:nvSpPr>
          <p:cNvPr id="6" name="TextBox 5">
            <a:extLst>
              <a:ext uri="{FF2B5EF4-FFF2-40B4-BE49-F238E27FC236}">
                <a16:creationId xmlns:a16="http://schemas.microsoft.com/office/drawing/2014/main" id="{C7C79860-B2B5-823F-F152-0CC169835D2C}"/>
              </a:ext>
            </a:extLst>
          </p:cNvPr>
          <p:cNvSpPr txBox="1"/>
          <p:nvPr/>
        </p:nvSpPr>
        <p:spPr>
          <a:xfrm>
            <a:off x="4201253" y="836311"/>
            <a:ext cx="2273300" cy="1200329"/>
          </a:xfrm>
          <a:prstGeom prst="rect">
            <a:avLst/>
          </a:prstGeom>
          <a:noFill/>
        </p:spPr>
        <p:txBody>
          <a:bodyPr wrap="square">
            <a:spAutoFit/>
          </a:bodyPr>
          <a:lstStyle/>
          <a:p>
            <a:pPr algn="ctr"/>
            <a:r>
              <a:rPr lang="en-NZ" dirty="0">
                <a:latin typeface="David" panose="020F0502020204030204" pitchFamily="34" charset="-79"/>
                <a:cs typeface="David" panose="020F0502020204030204" pitchFamily="34" charset="-79"/>
              </a:rPr>
              <a:t>Syncopated progression of disparate tradition to political “unity”</a:t>
            </a:r>
          </a:p>
        </p:txBody>
      </p:sp>
      <p:pic>
        <p:nvPicPr>
          <p:cNvPr id="10" name="Picture 9" descr="A close-up of a stone shield&#10;&#10;Description automatically generated">
            <a:extLst>
              <a:ext uri="{FF2B5EF4-FFF2-40B4-BE49-F238E27FC236}">
                <a16:creationId xmlns:a16="http://schemas.microsoft.com/office/drawing/2014/main" id="{1DFBD7D0-04E4-3ED2-06B7-FAFFF57911DC}"/>
              </a:ext>
            </a:extLst>
          </p:cNvPr>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t="12920" r="63304" b="22130"/>
          <a:stretch/>
        </p:blipFill>
        <p:spPr>
          <a:xfrm>
            <a:off x="6654800" y="0"/>
            <a:ext cx="5537200" cy="6905516"/>
          </a:xfrm>
          <a:prstGeom prst="rect">
            <a:avLst/>
          </a:prstGeom>
        </p:spPr>
      </p:pic>
      <p:sp>
        <p:nvSpPr>
          <p:cNvPr id="12" name="TextBox 11">
            <a:extLst>
              <a:ext uri="{FF2B5EF4-FFF2-40B4-BE49-F238E27FC236}">
                <a16:creationId xmlns:a16="http://schemas.microsoft.com/office/drawing/2014/main" id="{A337FE59-9997-79E0-299B-AF26023711E4}"/>
              </a:ext>
            </a:extLst>
          </p:cNvPr>
          <p:cNvSpPr txBox="1"/>
          <p:nvPr/>
        </p:nvSpPr>
        <p:spPr>
          <a:xfrm>
            <a:off x="738124" y="3189703"/>
            <a:ext cx="6402203" cy="1877437"/>
          </a:xfrm>
          <a:prstGeom prst="rect">
            <a:avLst/>
          </a:prstGeom>
          <a:noFill/>
        </p:spPr>
        <p:txBody>
          <a:bodyPr wrap="square">
            <a:spAutoFit/>
          </a:bodyPr>
          <a:lstStyle/>
          <a:p>
            <a:pPr algn="ctr"/>
            <a:r>
              <a:rPr lang="en-US" sz="3600" b="1" dirty="0">
                <a:solidFill>
                  <a:schemeClr val="bg1"/>
                </a:solidFill>
                <a:latin typeface="David" panose="020F0502020204030204" pitchFamily="34" charset="-79"/>
                <a:cs typeface="David" panose="020F0502020204030204" pitchFamily="34" charset="-79"/>
              </a:rPr>
              <a:t>Iconographic Toolkit</a:t>
            </a:r>
          </a:p>
          <a:p>
            <a:pPr algn="ctr"/>
            <a:r>
              <a:rPr lang="en-US" sz="2000" dirty="0">
                <a:solidFill>
                  <a:schemeClr val="bg1"/>
                </a:solidFill>
                <a:latin typeface="David" panose="020F0502020204030204" pitchFamily="34" charset="-79"/>
                <a:cs typeface="David" panose="020F0502020204030204" pitchFamily="34" charset="-79"/>
              </a:rPr>
              <a:t>Agreement on a set of iconography in order to </a:t>
            </a:r>
            <a:r>
              <a:rPr lang="en-US" sz="2000" dirty="0" err="1">
                <a:solidFill>
                  <a:schemeClr val="bg1"/>
                </a:solidFill>
                <a:latin typeface="David" panose="020F0502020204030204" pitchFamily="34" charset="-79"/>
                <a:cs typeface="David" panose="020F0502020204030204" pitchFamily="34" charset="-79"/>
              </a:rPr>
              <a:t>centralise</a:t>
            </a:r>
            <a:r>
              <a:rPr lang="en-US" sz="2000" dirty="0">
                <a:solidFill>
                  <a:schemeClr val="bg1"/>
                </a:solidFill>
                <a:latin typeface="David" panose="020F0502020204030204" pitchFamily="34" charset="-79"/>
                <a:cs typeface="David" panose="020F0502020204030204" pitchFamily="34" charset="-79"/>
              </a:rPr>
              <a:t> and facilitate administration, craft production, trade, communication, and other key elements of the ancient Egyptian state.</a:t>
            </a:r>
          </a:p>
        </p:txBody>
      </p:sp>
    </p:spTree>
    <p:extLst>
      <p:ext uri="{BB962C8B-B14F-4D97-AF65-F5344CB8AC3E}">
        <p14:creationId xmlns:p14="http://schemas.microsoft.com/office/powerpoint/2010/main" val="2540007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s and a nebula in space&#10;&#10;Description automatically generated">
            <a:extLst>
              <a:ext uri="{FF2B5EF4-FFF2-40B4-BE49-F238E27FC236}">
                <a16:creationId xmlns:a16="http://schemas.microsoft.com/office/drawing/2014/main" id="{90F75D74-6DB1-9629-23B1-E1F5F4E11B71}"/>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7770" t="2331" r="911" b="97033"/>
          <a:stretch/>
        </p:blipFill>
        <p:spPr>
          <a:xfrm flipH="1">
            <a:off x="0" y="3798"/>
            <a:ext cx="12209804" cy="6858000"/>
          </a:xfrm>
          <a:prstGeom prst="rect">
            <a:avLst/>
          </a:prstGeom>
        </p:spPr>
      </p:pic>
      <p:sp>
        <p:nvSpPr>
          <p:cNvPr id="27" name="Rectangle 26">
            <a:extLst>
              <a:ext uri="{FF2B5EF4-FFF2-40B4-BE49-F238E27FC236}">
                <a16:creationId xmlns:a16="http://schemas.microsoft.com/office/drawing/2014/main" id="{6875D272-DF71-0E5D-68E7-A72FDD1514E1}"/>
              </a:ext>
            </a:extLst>
          </p:cNvPr>
          <p:cNvSpPr/>
          <p:nvPr/>
        </p:nvSpPr>
        <p:spPr>
          <a:xfrm>
            <a:off x="7676242" y="471362"/>
            <a:ext cx="4163867" cy="2064520"/>
          </a:xfrm>
          <a:prstGeom prst="rect">
            <a:avLst/>
          </a:prstGeom>
          <a:solidFill>
            <a:srgbClr val="252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Rectangle 2">
            <a:extLst>
              <a:ext uri="{FF2B5EF4-FFF2-40B4-BE49-F238E27FC236}">
                <a16:creationId xmlns:a16="http://schemas.microsoft.com/office/drawing/2014/main" id="{ACD15231-C893-3233-4854-ADE20EAAF989}"/>
              </a:ext>
            </a:extLst>
          </p:cNvPr>
          <p:cNvSpPr/>
          <p:nvPr/>
        </p:nvSpPr>
        <p:spPr>
          <a:xfrm>
            <a:off x="348343" y="335222"/>
            <a:ext cx="7327900" cy="2336800"/>
          </a:xfrm>
          <a:prstGeom prst="rect">
            <a:avLst/>
          </a:prstGeom>
          <a:solidFill>
            <a:srgbClr val="667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16">
            <a:extLst>
              <a:ext uri="{FF2B5EF4-FFF2-40B4-BE49-F238E27FC236}">
                <a16:creationId xmlns:a16="http://schemas.microsoft.com/office/drawing/2014/main" id="{07D41FFE-AF3B-7220-1475-17694862F215}"/>
              </a:ext>
            </a:extLst>
          </p:cNvPr>
          <p:cNvSpPr txBox="1"/>
          <p:nvPr/>
        </p:nvSpPr>
        <p:spPr>
          <a:xfrm>
            <a:off x="7870166" y="534047"/>
            <a:ext cx="3815525" cy="1938992"/>
          </a:xfrm>
          <a:prstGeom prst="rect">
            <a:avLst/>
          </a:prstGeom>
          <a:noFill/>
        </p:spPr>
        <p:txBody>
          <a:bodyPr wrap="square">
            <a:spAutoFit/>
          </a:bodyPr>
          <a:lstStyle/>
          <a:p>
            <a:pPr algn="ctr"/>
            <a:r>
              <a:rPr lang="en-US" sz="2000" dirty="0">
                <a:solidFill>
                  <a:schemeClr val="bg1"/>
                </a:solidFill>
                <a:latin typeface="David" panose="020F0502020204030204" pitchFamily="34" charset="-79"/>
                <a:cs typeface="David" panose="020F0502020204030204" pitchFamily="34" charset="-79"/>
              </a:rPr>
              <a:t>This toolkit was a key part of state formation, allowing individual groups’ disparate and diverse traditions to coalesce into a common corpus of knowledge that aided in state unity.</a:t>
            </a:r>
            <a:endParaRPr lang="en-US" sz="2000" b="1" dirty="0">
              <a:solidFill>
                <a:schemeClr val="bg1"/>
              </a:solidFill>
              <a:latin typeface="David" panose="020F0502020204030204" pitchFamily="34" charset="-79"/>
              <a:cs typeface="David" panose="020F0502020204030204" pitchFamily="34" charset="-79"/>
            </a:endParaRPr>
          </a:p>
        </p:txBody>
      </p:sp>
      <p:sp>
        <p:nvSpPr>
          <p:cNvPr id="18" name="TextBox 17">
            <a:extLst>
              <a:ext uri="{FF2B5EF4-FFF2-40B4-BE49-F238E27FC236}">
                <a16:creationId xmlns:a16="http://schemas.microsoft.com/office/drawing/2014/main" id="{FE2329CE-EFF0-4945-168F-F95A61F0AD78}"/>
              </a:ext>
            </a:extLst>
          </p:cNvPr>
          <p:cNvSpPr txBox="1"/>
          <p:nvPr/>
        </p:nvSpPr>
        <p:spPr>
          <a:xfrm>
            <a:off x="738124" y="541753"/>
            <a:ext cx="6402203" cy="1877437"/>
          </a:xfrm>
          <a:prstGeom prst="rect">
            <a:avLst/>
          </a:prstGeom>
          <a:noFill/>
        </p:spPr>
        <p:txBody>
          <a:bodyPr wrap="square">
            <a:spAutoFit/>
          </a:bodyPr>
          <a:lstStyle/>
          <a:p>
            <a:pPr algn="ctr"/>
            <a:r>
              <a:rPr lang="en-US" sz="3600" b="1" dirty="0">
                <a:solidFill>
                  <a:srgbClr val="FFFFFF"/>
                </a:solidFill>
                <a:latin typeface="David" panose="020F0502020204030204" pitchFamily="34" charset="-79"/>
                <a:cs typeface="David" panose="020F0502020204030204" pitchFamily="34" charset="-79"/>
              </a:rPr>
              <a:t>Iconographic Toolkit</a:t>
            </a:r>
          </a:p>
          <a:p>
            <a:pPr algn="ctr"/>
            <a:r>
              <a:rPr lang="en-US" sz="2000" dirty="0">
                <a:solidFill>
                  <a:srgbClr val="FFFFFF"/>
                </a:solidFill>
                <a:latin typeface="David" panose="020F0502020204030204" pitchFamily="34" charset="-79"/>
                <a:cs typeface="David" panose="020F0502020204030204" pitchFamily="34" charset="-79"/>
              </a:rPr>
              <a:t>Agreement on a set of iconography in order to </a:t>
            </a:r>
            <a:r>
              <a:rPr lang="en-US" sz="2000" dirty="0" err="1">
                <a:solidFill>
                  <a:srgbClr val="FFFFFF"/>
                </a:solidFill>
                <a:latin typeface="David" panose="020F0502020204030204" pitchFamily="34" charset="-79"/>
                <a:cs typeface="David" panose="020F0502020204030204" pitchFamily="34" charset="-79"/>
              </a:rPr>
              <a:t>centralise</a:t>
            </a:r>
            <a:r>
              <a:rPr lang="en-US" sz="2000" dirty="0">
                <a:solidFill>
                  <a:srgbClr val="FFFFFF"/>
                </a:solidFill>
                <a:latin typeface="David" panose="020F0502020204030204" pitchFamily="34" charset="-79"/>
                <a:cs typeface="David" panose="020F0502020204030204" pitchFamily="34" charset="-79"/>
              </a:rPr>
              <a:t> and facilitate administration, craft production, trade, communication, and other key elements of the ancient Egyptian state.</a:t>
            </a:r>
          </a:p>
        </p:txBody>
      </p:sp>
      <p:sp>
        <p:nvSpPr>
          <p:cNvPr id="21" name="TextBox 20">
            <a:extLst>
              <a:ext uri="{FF2B5EF4-FFF2-40B4-BE49-F238E27FC236}">
                <a16:creationId xmlns:a16="http://schemas.microsoft.com/office/drawing/2014/main" id="{23935935-A9AC-04B9-3146-9B7E9EFBDA42}"/>
              </a:ext>
            </a:extLst>
          </p:cNvPr>
          <p:cNvSpPr txBox="1"/>
          <p:nvPr/>
        </p:nvSpPr>
        <p:spPr>
          <a:xfrm>
            <a:off x="5656693" y="3004570"/>
            <a:ext cx="6183417" cy="1631216"/>
          </a:xfrm>
          <a:prstGeom prst="rect">
            <a:avLst/>
          </a:prstGeom>
          <a:noFill/>
        </p:spPr>
        <p:txBody>
          <a:bodyPr wrap="square">
            <a:spAutoFit/>
          </a:bodyPr>
          <a:lstStyle/>
          <a:p>
            <a:pPr algn="ctr"/>
            <a:r>
              <a:rPr lang="en-NZ" sz="2000" dirty="0">
                <a:latin typeface="David" panose="020F0502020204030204" pitchFamily="34" charset="-79"/>
                <a:cs typeface="David" panose="020F0502020204030204" pitchFamily="34" charset="-79"/>
              </a:rPr>
              <a:t>Astronomical tradition varies widely across geographically distributed populations. Stargazers at Heliopolis and Memphis at 30° North would observe the heliacal rising of </a:t>
            </a:r>
            <a:r>
              <a:rPr lang="en-NZ" sz="2000" dirty="0" err="1">
                <a:latin typeface="David" panose="020F0502020204030204" pitchFamily="34" charset="-79"/>
                <a:cs typeface="David" panose="020F0502020204030204" pitchFamily="34" charset="-79"/>
              </a:rPr>
              <a:t>Sopdet</a:t>
            </a:r>
            <a:r>
              <a:rPr lang="en-NZ" sz="2000" dirty="0">
                <a:latin typeface="David" panose="020F0502020204030204" pitchFamily="34" charset="-79"/>
                <a:cs typeface="David" panose="020F0502020204030204" pitchFamily="34" charset="-79"/>
              </a:rPr>
              <a:t> on a different day to stargazers at Elephantine at 24° North, or Abydos at 26° North.</a:t>
            </a:r>
          </a:p>
        </p:txBody>
      </p:sp>
      <p:sp>
        <p:nvSpPr>
          <p:cNvPr id="24" name="Rectangle 23">
            <a:extLst>
              <a:ext uri="{FF2B5EF4-FFF2-40B4-BE49-F238E27FC236}">
                <a16:creationId xmlns:a16="http://schemas.microsoft.com/office/drawing/2014/main" id="{EA53CE94-5E68-5D1A-DEFF-9CC73184E3FB}"/>
              </a:ext>
            </a:extLst>
          </p:cNvPr>
          <p:cNvSpPr/>
          <p:nvPr/>
        </p:nvSpPr>
        <p:spPr>
          <a:xfrm>
            <a:off x="5656693" y="4864029"/>
            <a:ext cx="6183417" cy="1585452"/>
          </a:xfrm>
          <a:prstGeom prst="rect">
            <a:avLst/>
          </a:prstGeom>
          <a:solidFill>
            <a:srgbClr val="667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extBox 22">
            <a:extLst>
              <a:ext uri="{FF2B5EF4-FFF2-40B4-BE49-F238E27FC236}">
                <a16:creationId xmlns:a16="http://schemas.microsoft.com/office/drawing/2014/main" id="{A31DDD8D-0A97-690D-0089-78E97DEC57E4}"/>
              </a:ext>
            </a:extLst>
          </p:cNvPr>
          <p:cNvSpPr txBox="1"/>
          <p:nvPr/>
        </p:nvSpPr>
        <p:spPr>
          <a:xfrm>
            <a:off x="5754263" y="5000514"/>
            <a:ext cx="6003758" cy="1323439"/>
          </a:xfrm>
          <a:prstGeom prst="rect">
            <a:avLst/>
          </a:prstGeom>
          <a:noFill/>
        </p:spPr>
        <p:txBody>
          <a:bodyPr wrap="square">
            <a:spAutoFit/>
          </a:bodyPr>
          <a:lstStyle/>
          <a:p>
            <a:pPr algn="ctr"/>
            <a:r>
              <a:rPr lang="en-NZ" sz="2000" dirty="0">
                <a:solidFill>
                  <a:schemeClr val="bg1"/>
                </a:solidFill>
                <a:latin typeface="David" panose="020F0502020204030204" pitchFamily="34" charset="-79"/>
                <a:cs typeface="David" panose="020F0502020204030204" pitchFamily="34" charset="-79"/>
              </a:rPr>
              <a:t>Developing a universal astronomical iconography would have been a part of the state formation process in order to unify the traditions of Predynastic Egypt and create a mutually intelligible corpus of knowledge.</a:t>
            </a:r>
          </a:p>
        </p:txBody>
      </p:sp>
      <p:pic>
        <p:nvPicPr>
          <p:cNvPr id="29" name="Picture 28" descr="A close up of the moon&#10;&#10;Description automatically generated">
            <a:extLst>
              <a:ext uri="{FF2B5EF4-FFF2-40B4-BE49-F238E27FC236}">
                <a16:creationId xmlns:a16="http://schemas.microsoft.com/office/drawing/2014/main" id="{7B2794BF-A0DF-81A0-5849-02FD152EF618}"/>
              </a:ext>
            </a:extLst>
          </p:cNvPr>
          <p:cNvPicPr>
            <a:picLocks noChangeAspect="1"/>
          </p:cNvPicPr>
          <p:nvPr/>
        </p:nvPicPr>
        <p:blipFill rotWithShape="1">
          <a:blip r:embed="rId4">
            <a:extLst>
              <a:ext uri="{28A0092B-C50C-407E-A947-70E740481C1C}">
                <a14:useLocalDpi xmlns:a14="http://schemas.microsoft.com/office/drawing/2010/main" val="0"/>
              </a:ext>
            </a:extLst>
          </a:blip>
          <a:srcRect l="22907" b="43988"/>
          <a:stretch/>
        </p:blipFill>
        <p:spPr>
          <a:xfrm>
            <a:off x="-1" y="3020481"/>
            <a:ext cx="5286999" cy="3841317"/>
          </a:xfrm>
          <a:prstGeom prst="rect">
            <a:avLst/>
          </a:prstGeom>
        </p:spPr>
      </p:pic>
      <p:sp>
        <p:nvSpPr>
          <p:cNvPr id="31" name="TextBox 30">
            <a:extLst>
              <a:ext uri="{FF2B5EF4-FFF2-40B4-BE49-F238E27FC236}">
                <a16:creationId xmlns:a16="http://schemas.microsoft.com/office/drawing/2014/main" id="{14E5A422-8552-F0BE-AB1B-960556A574F9}"/>
              </a:ext>
            </a:extLst>
          </p:cNvPr>
          <p:cNvSpPr txBox="1"/>
          <p:nvPr/>
        </p:nvSpPr>
        <p:spPr>
          <a:xfrm>
            <a:off x="0" y="3055206"/>
            <a:ext cx="2390363" cy="246221"/>
          </a:xfrm>
          <a:prstGeom prst="rect">
            <a:avLst/>
          </a:prstGeom>
          <a:noFill/>
        </p:spPr>
        <p:txBody>
          <a:bodyPr wrap="square">
            <a:spAutoFit/>
          </a:bodyPr>
          <a:lstStyle/>
          <a:p>
            <a:r>
              <a:rPr lang="en-NZ" sz="1000" dirty="0">
                <a:solidFill>
                  <a:schemeClr val="bg1"/>
                </a:solidFill>
                <a:latin typeface="David" panose="020F0502020204030204" pitchFamily="34" charset="-79"/>
                <a:cs typeface="David" panose="020F0502020204030204" pitchFamily="34" charset="-79"/>
              </a:rPr>
              <a:t>Image by Andrew McCarthy</a:t>
            </a:r>
          </a:p>
        </p:txBody>
      </p:sp>
    </p:spTree>
    <p:extLst>
      <p:ext uri="{BB962C8B-B14F-4D97-AF65-F5344CB8AC3E}">
        <p14:creationId xmlns:p14="http://schemas.microsoft.com/office/powerpoint/2010/main" val="4253839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s and a nebula in space&#10;&#10;Description automatically generated">
            <a:extLst>
              <a:ext uri="{FF2B5EF4-FFF2-40B4-BE49-F238E27FC236}">
                <a16:creationId xmlns:a16="http://schemas.microsoft.com/office/drawing/2014/main" id="{9B613F42-F680-B35D-6D1C-F5C815CE4B6B}"/>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7770" t="2331" r="911" b="97033"/>
          <a:stretch/>
        </p:blipFill>
        <p:spPr>
          <a:xfrm flipH="1">
            <a:off x="0" y="-23758"/>
            <a:ext cx="12209804" cy="6905516"/>
          </a:xfrm>
          <a:prstGeom prst="rect">
            <a:avLst/>
          </a:prstGeom>
        </p:spPr>
      </p:pic>
      <p:pic>
        <p:nvPicPr>
          <p:cNvPr id="38" name="Picture 37" descr="A stone slab with a black background&#10;&#10;Description automatically generated with medium confidence">
            <a:extLst>
              <a:ext uri="{FF2B5EF4-FFF2-40B4-BE49-F238E27FC236}">
                <a16:creationId xmlns:a16="http://schemas.microsoft.com/office/drawing/2014/main" id="{58E33AD8-911C-07FC-D373-612B02823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43" y="3025189"/>
            <a:ext cx="4600714" cy="1327346"/>
          </a:xfrm>
          <a:prstGeom prst="rect">
            <a:avLst/>
          </a:prstGeom>
        </p:spPr>
      </p:pic>
      <p:pic>
        <p:nvPicPr>
          <p:cNvPr id="34" name="Picture 33">
            <a:extLst>
              <a:ext uri="{FF2B5EF4-FFF2-40B4-BE49-F238E27FC236}">
                <a16:creationId xmlns:a16="http://schemas.microsoft.com/office/drawing/2014/main" id="{FD265E23-96D2-4B80-22BD-A7B1EE0B32E8}"/>
              </a:ext>
            </a:extLst>
          </p:cNvPr>
          <p:cNvPicPr>
            <a:picLocks noChangeAspect="1"/>
          </p:cNvPicPr>
          <p:nvPr/>
        </p:nvPicPr>
        <p:blipFill>
          <a:blip r:embed="rId5"/>
          <a:stretch>
            <a:fillRect/>
          </a:stretch>
        </p:blipFill>
        <p:spPr>
          <a:xfrm>
            <a:off x="8088908" y="4514127"/>
            <a:ext cx="3696691" cy="1857375"/>
          </a:xfrm>
          <a:prstGeom prst="rect">
            <a:avLst/>
          </a:prstGeom>
        </p:spPr>
      </p:pic>
      <p:sp>
        <p:nvSpPr>
          <p:cNvPr id="28" name="Rectangle 27">
            <a:extLst>
              <a:ext uri="{FF2B5EF4-FFF2-40B4-BE49-F238E27FC236}">
                <a16:creationId xmlns:a16="http://schemas.microsoft.com/office/drawing/2014/main" id="{6EE234DD-01AA-FB8E-A662-4631977FC7E2}"/>
              </a:ext>
            </a:extLst>
          </p:cNvPr>
          <p:cNvSpPr/>
          <p:nvPr/>
        </p:nvSpPr>
        <p:spPr>
          <a:xfrm>
            <a:off x="8062478" y="4362451"/>
            <a:ext cx="3777633" cy="2160326"/>
          </a:xfrm>
          <a:prstGeom prst="rect">
            <a:avLst/>
          </a:prstGeom>
          <a:solidFill>
            <a:srgbClr val="667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TextBox 28">
            <a:extLst>
              <a:ext uri="{FF2B5EF4-FFF2-40B4-BE49-F238E27FC236}">
                <a16:creationId xmlns:a16="http://schemas.microsoft.com/office/drawing/2014/main" id="{83F45814-45E7-3D8D-8024-1EF4D61021CE}"/>
              </a:ext>
            </a:extLst>
          </p:cNvPr>
          <p:cNvSpPr txBox="1"/>
          <p:nvPr/>
        </p:nvSpPr>
        <p:spPr>
          <a:xfrm>
            <a:off x="8099068" y="4627006"/>
            <a:ext cx="3730884" cy="1631216"/>
          </a:xfrm>
          <a:prstGeom prst="rect">
            <a:avLst/>
          </a:prstGeom>
          <a:noFill/>
        </p:spPr>
        <p:txBody>
          <a:bodyPr wrap="square">
            <a:spAutoFit/>
          </a:bodyPr>
          <a:lstStyle/>
          <a:p>
            <a:pPr algn="ctr"/>
            <a:r>
              <a:rPr lang="en-US" sz="2000" dirty="0">
                <a:solidFill>
                  <a:schemeClr val="bg1"/>
                </a:solidFill>
                <a:latin typeface="David" panose="020F0502020204030204" pitchFamily="34" charset="-79"/>
                <a:cs typeface="David" panose="020F0502020204030204" pitchFamily="34" charset="-79"/>
              </a:rPr>
              <a:t>The iconography of astronomy emerges at the same time as the rest of the iconographic toolkit, visible through three Predynastic artefacts.</a:t>
            </a:r>
          </a:p>
        </p:txBody>
      </p:sp>
      <p:sp>
        <p:nvSpPr>
          <p:cNvPr id="13" name="Rectangle 12">
            <a:extLst>
              <a:ext uri="{FF2B5EF4-FFF2-40B4-BE49-F238E27FC236}">
                <a16:creationId xmlns:a16="http://schemas.microsoft.com/office/drawing/2014/main" id="{9D894B39-6AEC-F04E-D952-FF2F9ECBD1FD}"/>
              </a:ext>
            </a:extLst>
          </p:cNvPr>
          <p:cNvSpPr/>
          <p:nvPr/>
        </p:nvSpPr>
        <p:spPr>
          <a:xfrm>
            <a:off x="348343" y="335222"/>
            <a:ext cx="7327900" cy="2336800"/>
          </a:xfrm>
          <a:prstGeom prst="rect">
            <a:avLst/>
          </a:prstGeom>
          <a:solidFill>
            <a:srgbClr val="667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6" name="Picture 35" descr="A close-up of a rectangular object with animals carved on it&#10;&#10;Description automatically generated">
            <a:extLst>
              <a:ext uri="{FF2B5EF4-FFF2-40B4-BE49-F238E27FC236}">
                <a16:creationId xmlns:a16="http://schemas.microsoft.com/office/drawing/2014/main" id="{236F1768-9E93-DE0A-76C5-36C5D07F50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8920" y="3025187"/>
            <a:ext cx="2493497" cy="3497590"/>
          </a:xfrm>
          <a:prstGeom prst="rect">
            <a:avLst/>
          </a:prstGeom>
        </p:spPr>
      </p:pic>
      <p:sp>
        <p:nvSpPr>
          <p:cNvPr id="12" name="TextBox 11">
            <a:extLst>
              <a:ext uri="{FF2B5EF4-FFF2-40B4-BE49-F238E27FC236}">
                <a16:creationId xmlns:a16="http://schemas.microsoft.com/office/drawing/2014/main" id="{A337FE59-9997-79E0-299B-AF26023711E4}"/>
              </a:ext>
            </a:extLst>
          </p:cNvPr>
          <p:cNvSpPr txBox="1"/>
          <p:nvPr/>
        </p:nvSpPr>
        <p:spPr>
          <a:xfrm>
            <a:off x="738124" y="541753"/>
            <a:ext cx="6402203" cy="1877437"/>
          </a:xfrm>
          <a:prstGeom prst="rect">
            <a:avLst/>
          </a:prstGeom>
          <a:noFill/>
        </p:spPr>
        <p:txBody>
          <a:bodyPr wrap="square">
            <a:spAutoFit/>
          </a:bodyPr>
          <a:lstStyle/>
          <a:p>
            <a:pPr algn="ctr"/>
            <a:r>
              <a:rPr lang="en-US" sz="3600" b="1" dirty="0">
                <a:solidFill>
                  <a:schemeClr val="bg1">
                    <a:alpha val="75000"/>
                  </a:schemeClr>
                </a:solidFill>
                <a:latin typeface="David" panose="020F0502020204030204" pitchFamily="34" charset="-79"/>
                <a:cs typeface="David" panose="020F0502020204030204" pitchFamily="34" charset="-79"/>
              </a:rPr>
              <a:t>Iconographic Toolkit</a:t>
            </a:r>
          </a:p>
          <a:p>
            <a:pPr algn="ctr"/>
            <a:r>
              <a:rPr lang="en-US" sz="2000" dirty="0">
                <a:solidFill>
                  <a:schemeClr val="bg1">
                    <a:alpha val="75000"/>
                  </a:schemeClr>
                </a:solidFill>
                <a:latin typeface="David" panose="020F0502020204030204" pitchFamily="34" charset="-79"/>
                <a:cs typeface="David" panose="020F0502020204030204" pitchFamily="34" charset="-79"/>
              </a:rPr>
              <a:t>Agreement on a set of iconography in order to </a:t>
            </a:r>
            <a:r>
              <a:rPr lang="en-US" sz="2000" dirty="0" err="1">
                <a:solidFill>
                  <a:schemeClr val="bg1">
                    <a:alpha val="75000"/>
                  </a:schemeClr>
                </a:solidFill>
                <a:latin typeface="David" panose="020F0502020204030204" pitchFamily="34" charset="-79"/>
                <a:cs typeface="David" panose="020F0502020204030204" pitchFamily="34" charset="-79"/>
              </a:rPr>
              <a:t>centralise</a:t>
            </a:r>
            <a:r>
              <a:rPr lang="en-US" sz="2000" dirty="0">
                <a:solidFill>
                  <a:schemeClr val="bg1">
                    <a:alpha val="75000"/>
                  </a:schemeClr>
                </a:solidFill>
                <a:latin typeface="David" panose="020F0502020204030204" pitchFamily="34" charset="-79"/>
                <a:cs typeface="David" panose="020F0502020204030204" pitchFamily="34" charset="-79"/>
              </a:rPr>
              <a:t> and facilitate administration, craft production, trade, communication, and other key elements of the ancient Egyptian state.</a:t>
            </a:r>
          </a:p>
        </p:txBody>
      </p:sp>
      <p:sp>
        <p:nvSpPr>
          <p:cNvPr id="8" name="TextBox 7">
            <a:extLst>
              <a:ext uri="{FF2B5EF4-FFF2-40B4-BE49-F238E27FC236}">
                <a16:creationId xmlns:a16="http://schemas.microsoft.com/office/drawing/2014/main" id="{4EEFA80A-CF2E-D84C-B888-E0CE0BF40229}"/>
              </a:ext>
            </a:extLst>
          </p:cNvPr>
          <p:cNvSpPr txBox="1"/>
          <p:nvPr/>
        </p:nvSpPr>
        <p:spPr>
          <a:xfrm>
            <a:off x="312321" y="4423411"/>
            <a:ext cx="3378200" cy="1161857"/>
          </a:xfrm>
          <a:prstGeom prst="rect">
            <a:avLst/>
          </a:prstGeom>
          <a:noFill/>
        </p:spPr>
        <p:txBody>
          <a:bodyPr wrap="square">
            <a:spAutoFit/>
          </a:bodyPr>
          <a:lstStyle/>
          <a:p>
            <a:r>
              <a:rPr lang="en-NZ" sz="1400" b="1" dirty="0">
                <a:latin typeface="David" panose="020F0502020204030204" pitchFamily="34" charset="-79"/>
                <a:cs typeface="David" panose="020F0502020204030204" pitchFamily="34" charset="-79"/>
              </a:rPr>
              <a:t>Ritual Knife</a:t>
            </a:r>
          </a:p>
          <a:p>
            <a:r>
              <a:rPr lang="en-NZ" sz="1200" dirty="0">
                <a:latin typeface="David" panose="020F0502020204030204" pitchFamily="34" charset="-79"/>
                <a:cs typeface="David" panose="020F0502020204030204" pitchFamily="34" charset="-79"/>
              </a:rPr>
              <a:t>Brooklyn Museum 09.889.118</a:t>
            </a:r>
          </a:p>
          <a:p>
            <a:r>
              <a:rPr lang="en-NZ" sz="1100" dirty="0">
                <a:latin typeface="David" panose="020F0502020204030204" pitchFamily="34" charset="-79"/>
                <a:cs typeface="David" panose="020F0502020204030204" pitchFamily="34" charset="-79"/>
              </a:rPr>
              <a:t>Flint, Elephant Ivory</a:t>
            </a:r>
          </a:p>
          <a:p>
            <a:r>
              <a:rPr lang="en-NZ" sz="1100" dirty="0">
                <a:latin typeface="David" panose="020F0502020204030204" pitchFamily="34" charset="-79"/>
                <a:cs typeface="David" panose="020F0502020204030204" pitchFamily="34" charset="-79"/>
              </a:rPr>
              <a:t>Abu </a:t>
            </a:r>
            <a:r>
              <a:rPr lang="en-NZ" sz="1100" dirty="0" err="1">
                <a:latin typeface="David" panose="020F0502020204030204" pitchFamily="34" charset="-79"/>
                <a:cs typeface="David" panose="020F0502020204030204" pitchFamily="34" charset="-79"/>
              </a:rPr>
              <a:t>Zaidan</a:t>
            </a:r>
            <a:r>
              <a:rPr lang="en-NZ" sz="1100" dirty="0">
                <a:latin typeface="David" panose="020F0502020204030204" pitchFamily="34" charset="-79"/>
                <a:cs typeface="David" panose="020F0502020204030204" pitchFamily="34" charset="-79"/>
              </a:rPr>
              <a:t>, Egypt</a:t>
            </a:r>
          </a:p>
          <a:p>
            <a:r>
              <a:rPr lang="en-NZ" sz="1100" dirty="0" err="1">
                <a:latin typeface="David" panose="020F0502020204030204" pitchFamily="34" charset="-79"/>
                <a:cs typeface="David" panose="020F0502020204030204" pitchFamily="34" charset="-79"/>
              </a:rPr>
              <a:t>Naqada</a:t>
            </a:r>
            <a:r>
              <a:rPr lang="en-NZ" sz="1100" dirty="0">
                <a:latin typeface="David" panose="020F0502020204030204" pitchFamily="34" charset="-79"/>
                <a:cs typeface="David" panose="020F0502020204030204" pitchFamily="34" charset="-79"/>
              </a:rPr>
              <a:t> III (3300-3100 BC)</a:t>
            </a:r>
          </a:p>
          <a:p>
            <a:r>
              <a:rPr lang="en-NZ" sz="1050" dirty="0">
                <a:latin typeface="David" panose="020F0502020204030204" pitchFamily="34" charset="-79"/>
                <a:cs typeface="David" panose="020F0502020204030204" pitchFamily="34" charset="-79"/>
              </a:rPr>
              <a:t>5.3 x 23.4 cm</a:t>
            </a:r>
          </a:p>
        </p:txBody>
      </p:sp>
      <p:sp>
        <p:nvSpPr>
          <p:cNvPr id="9" name="TextBox 8">
            <a:extLst>
              <a:ext uri="{FF2B5EF4-FFF2-40B4-BE49-F238E27FC236}">
                <a16:creationId xmlns:a16="http://schemas.microsoft.com/office/drawing/2014/main" id="{4E569DDC-E372-5901-040F-7596682C2C3C}"/>
              </a:ext>
            </a:extLst>
          </p:cNvPr>
          <p:cNvSpPr txBox="1"/>
          <p:nvPr/>
        </p:nvSpPr>
        <p:spPr>
          <a:xfrm>
            <a:off x="2732809" y="5137782"/>
            <a:ext cx="2414593" cy="1384995"/>
          </a:xfrm>
          <a:prstGeom prst="rect">
            <a:avLst/>
          </a:prstGeom>
          <a:noFill/>
        </p:spPr>
        <p:txBody>
          <a:bodyPr wrap="square">
            <a:spAutoFit/>
          </a:bodyPr>
          <a:lstStyle/>
          <a:p>
            <a:pPr algn="r"/>
            <a:r>
              <a:rPr lang="en-US" sz="1400" b="1" dirty="0">
                <a:latin typeface="David" panose="020F0502020204030204" pitchFamily="34" charset="-79"/>
                <a:cs typeface="David" panose="020F0502020204030204" pitchFamily="34" charset="-79"/>
              </a:rPr>
              <a:t>Hair Comb Decorated with Rows of Wild Animals</a:t>
            </a:r>
          </a:p>
          <a:p>
            <a:pPr algn="r"/>
            <a:r>
              <a:rPr lang="en-NZ" sz="1200" dirty="0">
                <a:latin typeface="David" panose="020F0502020204030204" pitchFamily="34" charset="-79"/>
                <a:cs typeface="David" panose="020F0502020204030204" pitchFamily="34" charset="-79"/>
              </a:rPr>
              <a:t>MET  30.8.224</a:t>
            </a:r>
          </a:p>
          <a:p>
            <a:pPr algn="r"/>
            <a:r>
              <a:rPr lang="en-NZ" sz="1100" dirty="0">
                <a:latin typeface="David" panose="020F0502020204030204" pitchFamily="34" charset="-79"/>
                <a:cs typeface="David" panose="020F0502020204030204" pitchFamily="34" charset="-79"/>
              </a:rPr>
              <a:t>Ivory</a:t>
            </a:r>
          </a:p>
          <a:p>
            <a:pPr algn="r"/>
            <a:r>
              <a:rPr lang="en-NZ" sz="1100" dirty="0">
                <a:latin typeface="David" panose="020F0502020204030204" pitchFamily="34" charset="-79"/>
                <a:cs typeface="David" panose="020F0502020204030204" pitchFamily="34" charset="-79"/>
              </a:rPr>
              <a:t>Egypt</a:t>
            </a:r>
          </a:p>
          <a:p>
            <a:pPr algn="r"/>
            <a:r>
              <a:rPr lang="en-NZ" sz="1100" dirty="0">
                <a:latin typeface="David" panose="020F0502020204030204" pitchFamily="34" charset="-79"/>
                <a:cs typeface="David" panose="020F0502020204030204" pitchFamily="34" charset="-79"/>
              </a:rPr>
              <a:t>Late </a:t>
            </a:r>
            <a:r>
              <a:rPr lang="en-NZ" sz="1100" dirty="0" err="1">
                <a:latin typeface="David" panose="020F0502020204030204" pitchFamily="34" charset="-79"/>
                <a:cs typeface="David" panose="020F0502020204030204" pitchFamily="34" charset="-79"/>
              </a:rPr>
              <a:t>Naqada</a:t>
            </a:r>
            <a:r>
              <a:rPr lang="en-NZ" sz="1100" dirty="0">
                <a:latin typeface="David" panose="020F0502020204030204" pitchFamily="34" charset="-79"/>
                <a:cs typeface="David" panose="020F0502020204030204" pitchFamily="34" charset="-79"/>
              </a:rPr>
              <a:t> III (3200-3100 BC)</a:t>
            </a:r>
          </a:p>
          <a:p>
            <a:pPr algn="r"/>
            <a:r>
              <a:rPr lang="en-NZ" sz="1050" dirty="0">
                <a:latin typeface="David" panose="020F0502020204030204" pitchFamily="34" charset="-79"/>
                <a:cs typeface="David" panose="020F0502020204030204" pitchFamily="34" charset="-79"/>
              </a:rPr>
              <a:t>5.5 x 3.9 x 0.5 cm</a:t>
            </a:r>
          </a:p>
        </p:txBody>
      </p:sp>
      <p:pic>
        <p:nvPicPr>
          <p:cNvPr id="15" name="Picture 14" descr="A close-up of several pieces of coal&#10;&#10;Description automatically generated">
            <a:extLst>
              <a:ext uri="{FF2B5EF4-FFF2-40B4-BE49-F238E27FC236}">
                <a16:creationId xmlns:a16="http://schemas.microsoft.com/office/drawing/2014/main" id="{0A705636-6FB2-DD87-7773-62ECA47D8A7D}"/>
              </a:ext>
            </a:extLst>
          </p:cNvPr>
          <p:cNvPicPr>
            <a:picLocks noChangeAspect="1"/>
          </p:cNvPicPr>
          <p:nvPr/>
        </p:nvPicPr>
        <p:blipFill rotWithShape="1">
          <a:blip r:embed="rId7">
            <a:extLst>
              <a:ext uri="{28A0092B-C50C-407E-A947-70E740481C1C}">
                <a14:useLocalDpi xmlns:a14="http://schemas.microsoft.com/office/drawing/2010/main" val="0"/>
              </a:ext>
            </a:extLst>
          </a:blip>
          <a:srcRect t="1757" b="1104"/>
          <a:stretch/>
        </p:blipFill>
        <p:spPr>
          <a:xfrm>
            <a:off x="8066023" y="335222"/>
            <a:ext cx="3777633" cy="2336800"/>
          </a:xfrm>
          <a:prstGeom prst="rect">
            <a:avLst/>
          </a:prstGeom>
        </p:spPr>
      </p:pic>
      <p:sp>
        <p:nvSpPr>
          <p:cNvPr id="16" name="TextBox 15">
            <a:extLst>
              <a:ext uri="{FF2B5EF4-FFF2-40B4-BE49-F238E27FC236}">
                <a16:creationId xmlns:a16="http://schemas.microsoft.com/office/drawing/2014/main" id="{8CBB99FF-F828-ADC8-8AA8-53A3CC4D46C8}"/>
              </a:ext>
            </a:extLst>
          </p:cNvPr>
          <p:cNvSpPr txBox="1"/>
          <p:nvPr/>
        </p:nvSpPr>
        <p:spPr>
          <a:xfrm>
            <a:off x="8062479" y="2762820"/>
            <a:ext cx="3777633" cy="1346522"/>
          </a:xfrm>
          <a:prstGeom prst="rect">
            <a:avLst/>
          </a:prstGeom>
          <a:noFill/>
        </p:spPr>
        <p:txBody>
          <a:bodyPr wrap="square">
            <a:spAutoFit/>
          </a:bodyPr>
          <a:lstStyle/>
          <a:p>
            <a:pPr algn="ctr"/>
            <a:r>
              <a:rPr lang="en-US" sz="1400" b="1" dirty="0">
                <a:latin typeface="David" panose="020F0502020204030204" pitchFamily="34" charset="-79"/>
                <a:cs typeface="David" panose="020F0502020204030204" pitchFamily="34" charset="-79"/>
              </a:rPr>
              <a:t>Three </a:t>
            </a:r>
            <a:r>
              <a:rPr lang="en-US" sz="1400" b="1" dirty="0" err="1">
                <a:latin typeface="David" panose="020F0502020204030204" pitchFamily="34" charset="-79"/>
                <a:cs typeface="David" panose="020F0502020204030204" pitchFamily="34" charset="-79"/>
              </a:rPr>
              <a:t>Gerzeh</a:t>
            </a:r>
            <a:r>
              <a:rPr lang="en-US" sz="1400" b="1" dirty="0">
                <a:latin typeface="David" panose="020F0502020204030204" pitchFamily="34" charset="-79"/>
                <a:cs typeface="David" panose="020F0502020204030204" pitchFamily="34" charset="-79"/>
              </a:rPr>
              <a:t> Iron Beads</a:t>
            </a:r>
          </a:p>
          <a:p>
            <a:pPr algn="ctr"/>
            <a:r>
              <a:rPr lang="en-NZ" sz="1200" dirty="0">
                <a:latin typeface="David" panose="020F0502020204030204" pitchFamily="34" charset="-79"/>
                <a:cs typeface="David" panose="020F0502020204030204" pitchFamily="34" charset="-79"/>
              </a:rPr>
              <a:t>Petrie Museum of Egyptian Archaeology</a:t>
            </a:r>
          </a:p>
          <a:p>
            <a:pPr algn="ctr"/>
            <a:r>
              <a:rPr lang="en-NZ" sz="1200" dirty="0">
                <a:latin typeface="David" panose="020F0502020204030204" pitchFamily="34" charset="-79"/>
                <a:cs typeface="David" panose="020F0502020204030204" pitchFamily="34" charset="-79"/>
              </a:rPr>
              <a:t>UC10738, UC10739, UC10740</a:t>
            </a:r>
          </a:p>
          <a:p>
            <a:pPr algn="ctr"/>
            <a:r>
              <a:rPr lang="en-NZ" sz="1100" dirty="0">
                <a:latin typeface="David" panose="020F0502020204030204" pitchFamily="34" charset="-79"/>
                <a:cs typeface="David" panose="020F0502020204030204" pitchFamily="34" charset="-79"/>
              </a:rPr>
              <a:t>Meteoric Iron</a:t>
            </a:r>
          </a:p>
          <a:p>
            <a:pPr algn="ctr"/>
            <a:r>
              <a:rPr lang="en-NZ" sz="1100" dirty="0" err="1">
                <a:latin typeface="David" panose="020F0502020204030204" pitchFamily="34" charset="-79"/>
                <a:cs typeface="David" panose="020F0502020204030204" pitchFamily="34" charset="-79"/>
              </a:rPr>
              <a:t>Gerzeh</a:t>
            </a:r>
            <a:r>
              <a:rPr lang="en-NZ" sz="1100" dirty="0">
                <a:latin typeface="David" panose="020F0502020204030204" pitchFamily="34" charset="-79"/>
                <a:cs typeface="David" panose="020F0502020204030204" pitchFamily="34" charset="-79"/>
              </a:rPr>
              <a:t>, Egypt</a:t>
            </a:r>
          </a:p>
          <a:p>
            <a:pPr algn="ctr"/>
            <a:r>
              <a:rPr lang="en-NZ" sz="1100" dirty="0" err="1">
                <a:latin typeface="David" panose="020F0502020204030204" pitchFamily="34" charset="-79"/>
                <a:cs typeface="David" panose="020F0502020204030204" pitchFamily="34" charset="-79"/>
              </a:rPr>
              <a:t>Naqada</a:t>
            </a:r>
            <a:r>
              <a:rPr lang="en-NZ" sz="1100" dirty="0">
                <a:latin typeface="David" panose="020F0502020204030204" pitchFamily="34" charset="-79"/>
                <a:cs typeface="David" panose="020F0502020204030204" pitchFamily="34" charset="-79"/>
              </a:rPr>
              <a:t> IIC–IIIA (3400-3100 BC)</a:t>
            </a:r>
          </a:p>
          <a:p>
            <a:pPr algn="ctr"/>
            <a:r>
              <a:rPr lang="en-NZ" sz="1050" dirty="0">
                <a:latin typeface="David" panose="020F0502020204030204" pitchFamily="34" charset="-79"/>
                <a:cs typeface="David" panose="020F0502020204030204" pitchFamily="34" charset="-79"/>
              </a:rPr>
              <a:t>Image by Gianluca </a:t>
            </a:r>
            <a:r>
              <a:rPr lang="en-NZ" sz="1050" dirty="0" err="1">
                <a:latin typeface="David" panose="020F0502020204030204" pitchFamily="34" charset="-79"/>
                <a:cs typeface="David" panose="020F0502020204030204" pitchFamily="34" charset="-79"/>
              </a:rPr>
              <a:t>Miniaci</a:t>
            </a:r>
            <a:endParaRPr lang="en-NZ" sz="1050" dirty="0">
              <a:latin typeface="David" panose="020F0502020204030204" pitchFamily="34" charset="-79"/>
              <a:cs typeface="David" panose="020F0502020204030204" pitchFamily="34" charset="-79"/>
            </a:endParaRPr>
          </a:p>
        </p:txBody>
      </p:sp>
    </p:spTree>
    <p:extLst>
      <p:ext uri="{BB962C8B-B14F-4D97-AF65-F5344CB8AC3E}">
        <p14:creationId xmlns:p14="http://schemas.microsoft.com/office/powerpoint/2010/main" val="2882401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s and a nebula in space&#10;&#10;Description automatically generated">
            <a:extLst>
              <a:ext uri="{FF2B5EF4-FFF2-40B4-BE49-F238E27FC236}">
                <a16:creationId xmlns:a16="http://schemas.microsoft.com/office/drawing/2014/main" id="{7D7C21B4-DBCC-E236-167E-7C4F70679FD1}"/>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7770" t="2331" r="911" b="97033"/>
          <a:stretch/>
        </p:blipFill>
        <p:spPr>
          <a:xfrm flipH="1">
            <a:off x="0" y="-23758"/>
            <a:ext cx="12209804" cy="6881758"/>
          </a:xfrm>
          <a:prstGeom prst="rect">
            <a:avLst/>
          </a:prstGeom>
        </p:spPr>
      </p:pic>
      <p:sp>
        <p:nvSpPr>
          <p:cNvPr id="4" name="TextBox 3">
            <a:extLst>
              <a:ext uri="{FF2B5EF4-FFF2-40B4-BE49-F238E27FC236}">
                <a16:creationId xmlns:a16="http://schemas.microsoft.com/office/drawing/2014/main" id="{D01C66EE-91C6-C911-8078-5DECCEE70820}"/>
              </a:ext>
            </a:extLst>
          </p:cNvPr>
          <p:cNvSpPr txBox="1"/>
          <p:nvPr/>
        </p:nvSpPr>
        <p:spPr>
          <a:xfrm>
            <a:off x="852199" y="1807906"/>
            <a:ext cx="4977414" cy="2554545"/>
          </a:xfrm>
          <a:prstGeom prst="rect">
            <a:avLst/>
          </a:prstGeom>
          <a:noFill/>
        </p:spPr>
        <p:txBody>
          <a:bodyPr wrap="square">
            <a:spAutoFit/>
          </a:bodyPr>
          <a:lstStyle/>
          <a:p>
            <a:pPr algn="ctr"/>
            <a:r>
              <a:rPr lang="en-US" sz="2000" dirty="0">
                <a:latin typeface="David" panose="020F0502020204030204" pitchFamily="34" charset="-79"/>
                <a:cs typeface="David" panose="020F0502020204030204" pitchFamily="34" charset="-79"/>
              </a:rPr>
              <a:t>A total of </a:t>
            </a:r>
            <a:r>
              <a:rPr lang="en-US" sz="2000" b="1" dirty="0">
                <a:latin typeface="David" panose="020F0502020204030204" pitchFamily="34" charset="-79"/>
                <a:cs typeface="David" panose="020F0502020204030204" pitchFamily="34" charset="-79"/>
              </a:rPr>
              <a:t>nine iron beads </a:t>
            </a:r>
            <a:r>
              <a:rPr lang="en-US" sz="2000" dirty="0">
                <a:latin typeface="David" panose="020F0502020204030204" pitchFamily="34" charset="-79"/>
                <a:cs typeface="David" panose="020F0502020204030204" pitchFamily="34" charset="-79"/>
              </a:rPr>
              <a:t>were excavated from Tombs 67 and 133 at </a:t>
            </a:r>
            <a:r>
              <a:rPr lang="en-US" sz="2000" dirty="0" err="1">
                <a:latin typeface="David" panose="020F0502020204030204" pitchFamily="34" charset="-79"/>
                <a:cs typeface="David" panose="020F0502020204030204" pitchFamily="34" charset="-79"/>
              </a:rPr>
              <a:t>Gerzeh’s</a:t>
            </a:r>
            <a:r>
              <a:rPr lang="en-US" sz="2000" dirty="0">
                <a:latin typeface="David" panose="020F0502020204030204" pitchFamily="34" charset="-79"/>
                <a:cs typeface="David" panose="020F0502020204030204" pitchFamily="34" charset="-79"/>
              </a:rPr>
              <a:t> predynastic cemetery, and dated to </a:t>
            </a:r>
            <a:r>
              <a:rPr lang="en-US" sz="2000" dirty="0" err="1">
                <a:latin typeface="David" panose="020F0502020204030204" pitchFamily="34" charset="-79"/>
                <a:cs typeface="David" panose="020F0502020204030204" pitchFamily="34" charset="-79"/>
              </a:rPr>
              <a:t>Naqada</a:t>
            </a:r>
            <a:r>
              <a:rPr lang="en-US" sz="2000" dirty="0">
                <a:latin typeface="David" panose="020F0502020204030204" pitchFamily="34" charset="-79"/>
                <a:cs typeface="David" panose="020F0502020204030204" pitchFamily="34" charset="-79"/>
              </a:rPr>
              <a:t> IIC or IIIA.</a:t>
            </a:r>
          </a:p>
          <a:p>
            <a:pPr algn="ctr"/>
            <a:endParaRPr lang="en-US" sz="2000" b="1" dirty="0">
              <a:latin typeface="David" panose="020F0502020204030204" pitchFamily="34" charset="-79"/>
              <a:cs typeface="David" panose="020F0502020204030204" pitchFamily="34" charset="-79"/>
            </a:endParaRPr>
          </a:p>
          <a:p>
            <a:pPr algn="ctr"/>
            <a:r>
              <a:rPr lang="en-US" sz="2000" dirty="0">
                <a:latin typeface="David" panose="020F0502020204030204" pitchFamily="34" charset="-79"/>
                <a:cs typeface="David" panose="020F0502020204030204" pitchFamily="34" charset="-79"/>
              </a:rPr>
              <a:t>Testing by </a:t>
            </a:r>
            <a:r>
              <a:rPr lang="en-US" sz="2000" dirty="0" err="1">
                <a:latin typeface="David" panose="020F0502020204030204" pitchFamily="34" charset="-79"/>
                <a:cs typeface="David" panose="020F0502020204030204" pitchFamily="34" charset="-79"/>
              </a:rPr>
              <a:t>Rehren</a:t>
            </a:r>
            <a:r>
              <a:rPr lang="en-US" sz="2000" dirty="0">
                <a:latin typeface="David" panose="020F0502020204030204" pitchFamily="34" charset="-79"/>
                <a:cs typeface="David" panose="020F0502020204030204" pitchFamily="34" charset="-79"/>
              </a:rPr>
              <a:t> et al. identified their germanium, nickel and cobalt content as </a:t>
            </a:r>
            <a:r>
              <a:rPr lang="en-US" sz="2000" b="1" dirty="0">
                <a:latin typeface="David" panose="020F0502020204030204" pitchFamily="34" charset="-79"/>
                <a:cs typeface="David" panose="020F0502020204030204" pitchFamily="34" charset="-79"/>
              </a:rPr>
              <a:t>consistent with a meteoric origin.</a:t>
            </a:r>
          </a:p>
          <a:p>
            <a:pPr algn="ctr"/>
            <a:endParaRPr lang="en-US" sz="2000" b="1" dirty="0">
              <a:latin typeface="David" panose="020F0502020204030204" pitchFamily="34" charset="-79"/>
              <a:cs typeface="David" panose="020F0502020204030204" pitchFamily="34" charset="-79"/>
            </a:endParaRPr>
          </a:p>
        </p:txBody>
      </p:sp>
      <p:sp>
        <p:nvSpPr>
          <p:cNvPr id="16" name="TextBox 15">
            <a:extLst>
              <a:ext uri="{FF2B5EF4-FFF2-40B4-BE49-F238E27FC236}">
                <a16:creationId xmlns:a16="http://schemas.microsoft.com/office/drawing/2014/main" id="{8CBB99FF-F828-ADC8-8AA8-53A3CC4D46C8}"/>
              </a:ext>
            </a:extLst>
          </p:cNvPr>
          <p:cNvSpPr txBox="1"/>
          <p:nvPr/>
        </p:nvSpPr>
        <p:spPr>
          <a:xfrm>
            <a:off x="6469211" y="3721663"/>
            <a:ext cx="5370902" cy="1500411"/>
          </a:xfrm>
          <a:prstGeom prst="rect">
            <a:avLst/>
          </a:prstGeom>
          <a:noFill/>
        </p:spPr>
        <p:txBody>
          <a:bodyPr wrap="square">
            <a:spAutoFit/>
          </a:bodyPr>
          <a:lstStyle/>
          <a:p>
            <a:pPr algn="ctr"/>
            <a:r>
              <a:rPr lang="en-US" sz="2400" b="1" dirty="0">
                <a:latin typeface="David" panose="020F0502020204030204" pitchFamily="34" charset="-79"/>
                <a:cs typeface="David" panose="020F0502020204030204" pitchFamily="34" charset="-79"/>
              </a:rPr>
              <a:t>Three </a:t>
            </a:r>
            <a:r>
              <a:rPr lang="en-US" sz="2400" b="1" dirty="0" err="1">
                <a:latin typeface="David" panose="020F0502020204030204" pitchFamily="34" charset="-79"/>
                <a:cs typeface="David" panose="020F0502020204030204" pitchFamily="34" charset="-79"/>
              </a:rPr>
              <a:t>Gerzeh</a:t>
            </a:r>
            <a:r>
              <a:rPr lang="en-US" sz="2400" b="1" dirty="0">
                <a:latin typeface="David" panose="020F0502020204030204" pitchFamily="34" charset="-79"/>
                <a:cs typeface="David" panose="020F0502020204030204" pitchFamily="34" charset="-79"/>
              </a:rPr>
              <a:t> Iron Beads</a:t>
            </a:r>
          </a:p>
          <a:p>
            <a:pPr algn="ctr"/>
            <a:r>
              <a:rPr lang="en-NZ" sz="1200" dirty="0">
                <a:solidFill>
                  <a:schemeClr val="bg1">
                    <a:alpha val="0"/>
                  </a:schemeClr>
                </a:solidFill>
                <a:latin typeface="David" panose="020F0502020204030204" pitchFamily="34" charset="-79"/>
                <a:cs typeface="David" panose="020F0502020204030204" pitchFamily="34" charset="-79"/>
              </a:rPr>
              <a:t>Petrie Museum of Egyptian Archaeology</a:t>
            </a:r>
          </a:p>
          <a:p>
            <a:pPr algn="ctr"/>
            <a:r>
              <a:rPr lang="en-NZ" sz="1200" dirty="0">
                <a:solidFill>
                  <a:schemeClr val="bg1">
                    <a:alpha val="0"/>
                  </a:schemeClr>
                </a:solidFill>
                <a:latin typeface="David" panose="020F0502020204030204" pitchFamily="34" charset="-79"/>
                <a:cs typeface="David" panose="020F0502020204030204" pitchFamily="34" charset="-79"/>
              </a:rPr>
              <a:t>UC10738, UC10739, UC10740</a:t>
            </a:r>
          </a:p>
          <a:p>
            <a:pPr algn="ctr"/>
            <a:r>
              <a:rPr lang="en-NZ" sz="1100" dirty="0">
                <a:solidFill>
                  <a:schemeClr val="bg1">
                    <a:alpha val="0"/>
                  </a:schemeClr>
                </a:solidFill>
                <a:latin typeface="David" panose="020F0502020204030204" pitchFamily="34" charset="-79"/>
                <a:cs typeface="David" panose="020F0502020204030204" pitchFamily="34" charset="-79"/>
              </a:rPr>
              <a:t>Meteoric Iron</a:t>
            </a:r>
          </a:p>
          <a:p>
            <a:pPr algn="ctr"/>
            <a:r>
              <a:rPr lang="en-NZ" sz="1100" dirty="0" err="1">
                <a:solidFill>
                  <a:schemeClr val="bg1">
                    <a:alpha val="0"/>
                  </a:schemeClr>
                </a:solidFill>
                <a:latin typeface="David" panose="020F0502020204030204" pitchFamily="34" charset="-79"/>
                <a:cs typeface="David" panose="020F0502020204030204" pitchFamily="34" charset="-79"/>
              </a:rPr>
              <a:t>Gerzeh</a:t>
            </a:r>
            <a:r>
              <a:rPr lang="en-NZ" sz="1100" dirty="0">
                <a:solidFill>
                  <a:schemeClr val="bg1">
                    <a:alpha val="0"/>
                  </a:schemeClr>
                </a:solidFill>
                <a:latin typeface="David" panose="020F0502020204030204" pitchFamily="34" charset="-79"/>
                <a:cs typeface="David" panose="020F0502020204030204" pitchFamily="34" charset="-79"/>
              </a:rPr>
              <a:t>, Egypt</a:t>
            </a:r>
          </a:p>
          <a:p>
            <a:pPr algn="ctr"/>
            <a:r>
              <a:rPr lang="en-NZ" sz="1100" dirty="0" err="1">
                <a:solidFill>
                  <a:schemeClr val="bg1">
                    <a:alpha val="0"/>
                  </a:schemeClr>
                </a:solidFill>
                <a:latin typeface="David" panose="020F0502020204030204" pitchFamily="34" charset="-79"/>
                <a:cs typeface="David" panose="020F0502020204030204" pitchFamily="34" charset="-79"/>
              </a:rPr>
              <a:t>Naqada</a:t>
            </a:r>
            <a:r>
              <a:rPr lang="en-NZ" sz="1100" dirty="0">
                <a:solidFill>
                  <a:schemeClr val="bg1">
                    <a:alpha val="0"/>
                  </a:schemeClr>
                </a:solidFill>
                <a:latin typeface="David" panose="020F0502020204030204" pitchFamily="34" charset="-79"/>
                <a:cs typeface="David" panose="020F0502020204030204" pitchFamily="34" charset="-79"/>
              </a:rPr>
              <a:t> IIC–IIIA (3400-3100 BC)</a:t>
            </a:r>
          </a:p>
          <a:p>
            <a:pPr algn="ctr"/>
            <a:r>
              <a:rPr lang="en-NZ" sz="1050" dirty="0">
                <a:solidFill>
                  <a:schemeClr val="bg1">
                    <a:alpha val="0"/>
                  </a:schemeClr>
                </a:solidFill>
                <a:latin typeface="David" panose="020F0502020204030204" pitchFamily="34" charset="-79"/>
                <a:cs typeface="David" panose="020F0502020204030204" pitchFamily="34" charset="-79"/>
              </a:rPr>
              <a:t>Image by Gianluca </a:t>
            </a:r>
            <a:r>
              <a:rPr lang="en-NZ" sz="1050" dirty="0" err="1">
                <a:solidFill>
                  <a:schemeClr val="bg1">
                    <a:alpha val="0"/>
                  </a:schemeClr>
                </a:solidFill>
                <a:latin typeface="David" panose="020F0502020204030204" pitchFamily="34" charset="-79"/>
                <a:cs typeface="David" panose="020F0502020204030204" pitchFamily="34" charset="-79"/>
              </a:rPr>
              <a:t>Miniaci</a:t>
            </a:r>
            <a:endParaRPr lang="en-NZ" sz="1050" dirty="0">
              <a:solidFill>
                <a:schemeClr val="bg1">
                  <a:alpha val="0"/>
                </a:schemeClr>
              </a:solidFill>
              <a:latin typeface="David" panose="020F0502020204030204" pitchFamily="34" charset="-79"/>
              <a:cs typeface="David" panose="020F0502020204030204" pitchFamily="34" charset="-79"/>
            </a:endParaRPr>
          </a:p>
        </p:txBody>
      </p:sp>
      <p:pic>
        <p:nvPicPr>
          <p:cNvPr id="15" name="Picture 14" descr="A close-up of several pieces of coal&#10;&#10;Description automatically generated">
            <a:extLst>
              <a:ext uri="{FF2B5EF4-FFF2-40B4-BE49-F238E27FC236}">
                <a16:creationId xmlns:a16="http://schemas.microsoft.com/office/drawing/2014/main" id="{0A705636-6FB2-DD87-7773-62ECA47D8A7D}"/>
              </a:ext>
            </a:extLst>
          </p:cNvPr>
          <p:cNvPicPr>
            <a:picLocks noChangeAspect="1"/>
          </p:cNvPicPr>
          <p:nvPr/>
        </p:nvPicPr>
        <p:blipFill rotWithShape="1">
          <a:blip r:embed="rId4">
            <a:extLst>
              <a:ext uri="{28A0092B-C50C-407E-A947-70E740481C1C}">
                <a14:useLocalDpi xmlns:a14="http://schemas.microsoft.com/office/drawing/2010/main" val="0"/>
              </a:ext>
            </a:extLst>
          </a:blip>
          <a:srcRect t="1757" b="1104"/>
          <a:stretch/>
        </p:blipFill>
        <p:spPr>
          <a:xfrm>
            <a:off x="6472755" y="335222"/>
            <a:ext cx="5370902" cy="3322378"/>
          </a:xfrm>
          <a:prstGeom prst="rect">
            <a:avLst/>
          </a:prstGeom>
        </p:spPr>
      </p:pic>
      <p:pic>
        <p:nvPicPr>
          <p:cNvPr id="31" name="Picture 30">
            <a:extLst>
              <a:ext uri="{FF2B5EF4-FFF2-40B4-BE49-F238E27FC236}">
                <a16:creationId xmlns:a16="http://schemas.microsoft.com/office/drawing/2014/main" id="{04BF72D0-6E71-0918-D7A9-1E9D6036A7C1}"/>
              </a:ext>
            </a:extLst>
          </p:cNvPr>
          <p:cNvPicPr>
            <a:picLocks noChangeAspect="1"/>
          </p:cNvPicPr>
          <p:nvPr/>
        </p:nvPicPr>
        <p:blipFill>
          <a:blip r:embed="rId5"/>
          <a:stretch>
            <a:fillRect/>
          </a:stretch>
        </p:blipFill>
        <p:spPr>
          <a:xfrm>
            <a:off x="356751" y="4514127"/>
            <a:ext cx="7705725" cy="1857375"/>
          </a:xfrm>
          <a:prstGeom prst="rect">
            <a:avLst/>
          </a:prstGeom>
        </p:spPr>
      </p:pic>
      <p:sp>
        <p:nvSpPr>
          <p:cNvPr id="18" name="Rectangle 17">
            <a:extLst>
              <a:ext uri="{FF2B5EF4-FFF2-40B4-BE49-F238E27FC236}">
                <a16:creationId xmlns:a16="http://schemas.microsoft.com/office/drawing/2014/main" id="{FD5F63E7-0D6D-6426-70F4-B2C964FC3429}"/>
              </a:ext>
            </a:extLst>
          </p:cNvPr>
          <p:cNvSpPr/>
          <p:nvPr/>
        </p:nvSpPr>
        <p:spPr>
          <a:xfrm>
            <a:off x="8062478" y="4362451"/>
            <a:ext cx="3777633" cy="2160326"/>
          </a:xfrm>
          <a:prstGeom prst="rect">
            <a:avLst/>
          </a:prstGeom>
          <a:solidFill>
            <a:srgbClr val="667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extBox 18">
            <a:extLst>
              <a:ext uri="{FF2B5EF4-FFF2-40B4-BE49-F238E27FC236}">
                <a16:creationId xmlns:a16="http://schemas.microsoft.com/office/drawing/2014/main" id="{C9050854-6DFD-C490-C00E-A868B95E58A8}"/>
              </a:ext>
            </a:extLst>
          </p:cNvPr>
          <p:cNvSpPr txBox="1"/>
          <p:nvPr/>
        </p:nvSpPr>
        <p:spPr>
          <a:xfrm>
            <a:off x="8099068" y="4627006"/>
            <a:ext cx="3730884" cy="1631216"/>
          </a:xfrm>
          <a:prstGeom prst="rect">
            <a:avLst/>
          </a:prstGeom>
          <a:noFill/>
        </p:spPr>
        <p:txBody>
          <a:bodyPr wrap="square">
            <a:spAutoFit/>
          </a:bodyPr>
          <a:lstStyle/>
          <a:p>
            <a:pPr algn="ctr"/>
            <a:r>
              <a:rPr lang="en-US" sz="2000" dirty="0">
                <a:solidFill>
                  <a:schemeClr val="bg1"/>
                </a:solidFill>
                <a:latin typeface="David" panose="020F0502020204030204" pitchFamily="34" charset="-79"/>
                <a:cs typeface="David" panose="020F0502020204030204" pitchFamily="34" charset="-79"/>
              </a:rPr>
              <a:t>The iconography of astronomy emerges at the same time as the rest of the iconographic toolkit, visible through three Predynastic artefacts.</a:t>
            </a:r>
          </a:p>
        </p:txBody>
      </p:sp>
      <p:sp>
        <p:nvSpPr>
          <p:cNvPr id="27" name="Rectangle 26">
            <a:extLst>
              <a:ext uri="{FF2B5EF4-FFF2-40B4-BE49-F238E27FC236}">
                <a16:creationId xmlns:a16="http://schemas.microsoft.com/office/drawing/2014/main" id="{8EB01864-193A-8B17-517C-2A8897CA3264}"/>
              </a:ext>
            </a:extLst>
          </p:cNvPr>
          <p:cNvSpPr/>
          <p:nvPr/>
        </p:nvSpPr>
        <p:spPr>
          <a:xfrm>
            <a:off x="348343" y="335222"/>
            <a:ext cx="5874657" cy="1249738"/>
          </a:xfrm>
          <a:prstGeom prst="rect">
            <a:avLst/>
          </a:prstGeom>
          <a:solidFill>
            <a:srgbClr val="667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TextBox 27">
            <a:extLst>
              <a:ext uri="{FF2B5EF4-FFF2-40B4-BE49-F238E27FC236}">
                <a16:creationId xmlns:a16="http://schemas.microsoft.com/office/drawing/2014/main" id="{97D265FE-D726-D260-D5F7-CB281378D9C2}"/>
              </a:ext>
            </a:extLst>
          </p:cNvPr>
          <p:cNvSpPr txBox="1"/>
          <p:nvPr/>
        </p:nvSpPr>
        <p:spPr>
          <a:xfrm>
            <a:off x="471216" y="449346"/>
            <a:ext cx="5624783" cy="1015663"/>
          </a:xfrm>
          <a:prstGeom prst="rect">
            <a:avLst/>
          </a:prstGeom>
          <a:noFill/>
        </p:spPr>
        <p:txBody>
          <a:bodyPr wrap="square">
            <a:spAutoFit/>
          </a:bodyPr>
          <a:lstStyle/>
          <a:p>
            <a:pPr algn="ctr"/>
            <a:r>
              <a:rPr lang="en-US" sz="2000" dirty="0">
                <a:solidFill>
                  <a:schemeClr val="bg1"/>
                </a:solidFill>
                <a:latin typeface="David" panose="020F0502020204030204" pitchFamily="34" charset="-79"/>
                <a:cs typeface="David" panose="020F0502020204030204" pitchFamily="34" charset="-79"/>
              </a:rPr>
              <a:t>The </a:t>
            </a:r>
            <a:r>
              <a:rPr lang="en-US" sz="2000" dirty="0" err="1">
                <a:solidFill>
                  <a:schemeClr val="bg1"/>
                </a:solidFill>
                <a:latin typeface="David" panose="020F0502020204030204" pitchFamily="34" charset="-79"/>
                <a:cs typeface="David" panose="020F0502020204030204" pitchFamily="34" charset="-79"/>
              </a:rPr>
              <a:t>Gerzeh</a:t>
            </a:r>
            <a:r>
              <a:rPr lang="en-US" sz="2000" dirty="0">
                <a:solidFill>
                  <a:schemeClr val="bg1"/>
                </a:solidFill>
                <a:latin typeface="David" panose="020F0502020204030204" pitchFamily="34" charset="-79"/>
                <a:cs typeface="David" panose="020F0502020204030204" pitchFamily="34" charset="-79"/>
              </a:rPr>
              <a:t> Predynastic Iron Beads represent the presence of meteors in ancient Egyptian thought, long before their appearance in literature.</a:t>
            </a:r>
          </a:p>
        </p:txBody>
      </p:sp>
    </p:spTree>
    <p:extLst>
      <p:ext uri="{BB962C8B-B14F-4D97-AF65-F5344CB8AC3E}">
        <p14:creationId xmlns:p14="http://schemas.microsoft.com/office/powerpoint/2010/main" val="1291767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s and a nebula in space&#10;&#10;Description automatically generated">
            <a:extLst>
              <a:ext uri="{FF2B5EF4-FFF2-40B4-BE49-F238E27FC236}">
                <a16:creationId xmlns:a16="http://schemas.microsoft.com/office/drawing/2014/main" id="{C38128EB-E60F-5A67-C48A-A9B3D358004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7770" t="2331" r="911" b="97033"/>
          <a:stretch/>
        </p:blipFill>
        <p:spPr>
          <a:xfrm flipH="1">
            <a:off x="0" y="-8518"/>
            <a:ext cx="12209804" cy="6866518"/>
          </a:xfrm>
          <a:prstGeom prst="rect">
            <a:avLst/>
          </a:prstGeom>
        </p:spPr>
      </p:pic>
      <p:pic>
        <p:nvPicPr>
          <p:cNvPr id="61" name="Picture 60">
            <a:extLst>
              <a:ext uri="{FF2B5EF4-FFF2-40B4-BE49-F238E27FC236}">
                <a16:creationId xmlns:a16="http://schemas.microsoft.com/office/drawing/2014/main" id="{10870D96-1A7C-3D72-5B72-782CB728A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546" y="470724"/>
            <a:ext cx="4598320" cy="695325"/>
          </a:xfrm>
          <a:prstGeom prst="rect">
            <a:avLst/>
          </a:prstGeom>
        </p:spPr>
      </p:pic>
      <p:pic>
        <p:nvPicPr>
          <p:cNvPr id="56" name="Picture 55" descr="A black background with a black square&#10;&#10;Description automatically generated with medium confidence">
            <a:extLst>
              <a:ext uri="{FF2B5EF4-FFF2-40B4-BE49-F238E27FC236}">
                <a16:creationId xmlns:a16="http://schemas.microsoft.com/office/drawing/2014/main" id="{FB51F56E-4A92-5700-96FF-4BE881291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24" y="1925285"/>
            <a:ext cx="3242189" cy="1896625"/>
          </a:xfrm>
          <a:prstGeom prst="rect">
            <a:avLst/>
          </a:prstGeom>
        </p:spPr>
      </p:pic>
      <p:pic>
        <p:nvPicPr>
          <p:cNvPr id="46" name="Picture 45" descr="A close-up of a rectangular object with animals carved on it&#10;&#10;Description automatically generated">
            <a:extLst>
              <a:ext uri="{FF2B5EF4-FFF2-40B4-BE49-F238E27FC236}">
                <a16:creationId xmlns:a16="http://schemas.microsoft.com/office/drawing/2014/main" id="{AFE6B116-21C3-2EB3-8CCB-A40A23BA75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723" y="369667"/>
            <a:ext cx="2686602" cy="3768455"/>
          </a:xfrm>
          <a:prstGeom prst="rect">
            <a:avLst/>
          </a:prstGeom>
        </p:spPr>
      </p:pic>
      <p:pic>
        <p:nvPicPr>
          <p:cNvPr id="48" name="Picture 47" descr="A black background with a black square&#10;&#10;Description automatically generated with medium confidence">
            <a:extLst>
              <a:ext uri="{FF2B5EF4-FFF2-40B4-BE49-F238E27FC236}">
                <a16:creationId xmlns:a16="http://schemas.microsoft.com/office/drawing/2014/main" id="{B2290E84-7F1A-52DD-93C4-7FFB749004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5896" y="1310270"/>
            <a:ext cx="2687320" cy="2837016"/>
          </a:xfrm>
          <a:prstGeom prst="rect">
            <a:avLst/>
          </a:prstGeom>
        </p:spPr>
      </p:pic>
      <p:pic>
        <p:nvPicPr>
          <p:cNvPr id="50" name="Picture 49" descr="A stone slab with a black background&#10;&#10;Description automatically generated with medium confidence">
            <a:extLst>
              <a:ext uri="{FF2B5EF4-FFF2-40B4-BE49-F238E27FC236}">
                <a16:creationId xmlns:a16="http://schemas.microsoft.com/office/drawing/2014/main" id="{AD8AC5D5-1725-906B-3447-10DF5D4DC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210" y="4373879"/>
            <a:ext cx="7560766" cy="2181346"/>
          </a:xfrm>
          <a:prstGeom prst="rect">
            <a:avLst/>
          </a:prstGeom>
        </p:spPr>
      </p:pic>
      <p:sp>
        <p:nvSpPr>
          <p:cNvPr id="26" name="TextBox 25">
            <a:extLst>
              <a:ext uri="{FF2B5EF4-FFF2-40B4-BE49-F238E27FC236}">
                <a16:creationId xmlns:a16="http://schemas.microsoft.com/office/drawing/2014/main" id="{4C9FF1AC-AFB5-450F-0F62-45B026D3FBCD}"/>
              </a:ext>
            </a:extLst>
          </p:cNvPr>
          <p:cNvSpPr txBox="1"/>
          <p:nvPr/>
        </p:nvSpPr>
        <p:spPr>
          <a:xfrm>
            <a:off x="246210" y="3867062"/>
            <a:ext cx="1928030" cy="461665"/>
          </a:xfrm>
          <a:prstGeom prst="rect">
            <a:avLst/>
          </a:prstGeom>
          <a:noFill/>
        </p:spPr>
        <p:txBody>
          <a:bodyPr wrap="square">
            <a:spAutoFit/>
          </a:bodyPr>
          <a:lstStyle/>
          <a:p>
            <a:r>
              <a:rPr lang="en-US" sz="2400" b="1" dirty="0">
                <a:latin typeface="David" panose="020F0502020204030204" pitchFamily="34" charset="-79"/>
                <a:cs typeface="David" panose="020F0502020204030204" pitchFamily="34" charset="-79"/>
              </a:rPr>
              <a:t>Ritual Knife</a:t>
            </a:r>
            <a:endParaRPr lang="en-NZ" sz="1050" dirty="0">
              <a:latin typeface="David" panose="020F0502020204030204" pitchFamily="34" charset="-79"/>
              <a:cs typeface="David" panose="020F0502020204030204" pitchFamily="34" charset="-79"/>
            </a:endParaRPr>
          </a:p>
        </p:txBody>
      </p:sp>
      <p:sp>
        <p:nvSpPr>
          <p:cNvPr id="27" name="TextBox 26">
            <a:extLst>
              <a:ext uri="{FF2B5EF4-FFF2-40B4-BE49-F238E27FC236}">
                <a16:creationId xmlns:a16="http://schemas.microsoft.com/office/drawing/2014/main" id="{17F4A0BA-DAD0-D067-9BD4-EB1BEEB957F5}"/>
              </a:ext>
            </a:extLst>
          </p:cNvPr>
          <p:cNvSpPr txBox="1"/>
          <p:nvPr/>
        </p:nvSpPr>
        <p:spPr>
          <a:xfrm>
            <a:off x="5322178" y="335222"/>
            <a:ext cx="3730884" cy="830997"/>
          </a:xfrm>
          <a:prstGeom prst="rect">
            <a:avLst/>
          </a:prstGeom>
          <a:noFill/>
        </p:spPr>
        <p:txBody>
          <a:bodyPr wrap="square">
            <a:spAutoFit/>
          </a:bodyPr>
          <a:lstStyle/>
          <a:p>
            <a:pPr algn="r"/>
            <a:r>
              <a:rPr lang="en-NZ" sz="2400" b="1" dirty="0">
                <a:latin typeface="David" panose="020F0502020204030204" pitchFamily="34" charset="-79"/>
                <a:cs typeface="David" panose="020F0502020204030204" pitchFamily="34" charset="-79"/>
              </a:rPr>
              <a:t>Hair Comb Decorated with Rows of Wild Animals</a:t>
            </a:r>
          </a:p>
        </p:txBody>
      </p:sp>
      <p:pic>
        <p:nvPicPr>
          <p:cNvPr id="32" name="Picture 31">
            <a:extLst>
              <a:ext uri="{FF2B5EF4-FFF2-40B4-BE49-F238E27FC236}">
                <a16:creationId xmlns:a16="http://schemas.microsoft.com/office/drawing/2014/main" id="{6E313F16-EEF4-37F2-2760-F84604395E7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812075" y="1854721"/>
            <a:ext cx="2063410" cy="1971190"/>
          </a:xfrm>
          <a:prstGeom prst="rect">
            <a:avLst/>
          </a:prstGeom>
        </p:spPr>
      </p:pic>
      <p:sp>
        <p:nvSpPr>
          <p:cNvPr id="33" name="Rectangle 32">
            <a:extLst>
              <a:ext uri="{FF2B5EF4-FFF2-40B4-BE49-F238E27FC236}">
                <a16:creationId xmlns:a16="http://schemas.microsoft.com/office/drawing/2014/main" id="{C991CAB5-F357-8D2E-273D-AA9132098013}"/>
              </a:ext>
            </a:extLst>
          </p:cNvPr>
          <p:cNvSpPr/>
          <p:nvPr/>
        </p:nvSpPr>
        <p:spPr>
          <a:xfrm>
            <a:off x="348343" y="329595"/>
            <a:ext cx="4741523" cy="1224885"/>
          </a:xfrm>
          <a:prstGeom prst="rect">
            <a:avLst/>
          </a:prstGeom>
          <a:solidFill>
            <a:srgbClr val="667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a:extLst>
              <a:ext uri="{FF2B5EF4-FFF2-40B4-BE49-F238E27FC236}">
                <a16:creationId xmlns:a16="http://schemas.microsoft.com/office/drawing/2014/main" id="{13D19CB0-1F2E-0494-9555-D6BB668D0E57}"/>
              </a:ext>
            </a:extLst>
          </p:cNvPr>
          <p:cNvSpPr txBox="1"/>
          <p:nvPr/>
        </p:nvSpPr>
        <p:spPr>
          <a:xfrm>
            <a:off x="348342" y="422316"/>
            <a:ext cx="4741523" cy="1015663"/>
          </a:xfrm>
          <a:prstGeom prst="rect">
            <a:avLst/>
          </a:prstGeom>
          <a:noFill/>
        </p:spPr>
        <p:txBody>
          <a:bodyPr wrap="square">
            <a:spAutoFit/>
          </a:bodyPr>
          <a:lstStyle/>
          <a:p>
            <a:pPr algn="ctr"/>
            <a:r>
              <a:rPr lang="en-US" sz="2000" b="1" dirty="0">
                <a:solidFill>
                  <a:schemeClr val="bg1"/>
                </a:solidFill>
                <a:latin typeface="David" panose="020F0502020204030204" pitchFamily="34" charset="-79"/>
                <a:cs typeface="David" panose="020F0502020204030204" pitchFamily="34" charset="-79"/>
              </a:rPr>
              <a:t>Both artefacts feature depictions of stars.</a:t>
            </a:r>
          </a:p>
          <a:p>
            <a:pPr algn="ctr"/>
            <a:r>
              <a:rPr lang="en-US" sz="2000" dirty="0">
                <a:solidFill>
                  <a:schemeClr val="bg1"/>
                </a:solidFill>
                <a:latin typeface="David" panose="020F0502020204030204" pitchFamily="34" charset="-79"/>
                <a:cs typeface="David" panose="020F0502020204030204" pitchFamily="34" charset="-79"/>
              </a:rPr>
              <a:t> Appearing in the bottom left corners, the star is only visible on one side.</a:t>
            </a:r>
          </a:p>
        </p:txBody>
      </p:sp>
      <p:pic>
        <p:nvPicPr>
          <p:cNvPr id="42" name="Picture 41">
            <a:extLst>
              <a:ext uri="{FF2B5EF4-FFF2-40B4-BE49-F238E27FC236}">
                <a16:creationId xmlns:a16="http://schemas.microsoft.com/office/drawing/2014/main" id="{10E797B6-39CC-341D-594F-B828ABC8B6E2}"/>
              </a:ext>
            </a:extLst>
          </p:cNvPr>
          <p:cNvPicPr>
            <a:picLocks noChangeAspect="1"/>
          </p:cNvPicPr>
          <p:nvPr/>
        </p:nvPicPr>
        <p:blipFill>
          <a:blip r:embed="rId10"/>
          <a:stretch>
            <a:fillRect/>
          </a:stretch>
        </p:blipFill>
        <p:spPr>
          <a:xfrm>
            <a:off x="8088908" y="4514127"/>
            <a:ext cx="3696691" cy="1857375"/>
          </a:xfrm>
          <a:prstGeom prst="rect">
            <a:avLst/>
          </a:prstGeom>
        </p:spPr>
      </p:pic>
      <p:sp>
        <p:nvSpPr>
          <p:cNvPr id="43" name="Rectangle 42">
            <a:extLst>
              <a:ext uri="{FF2B5EF4-FFF2-40B4-BE49-F238E27FC236}">
                <a16:creationId xmlns:a16="http://schemas.microsoft.com/office/drawing/2014/main" id="{ADBB2D71-7C60-E736-D83D-D95438C8A994}"/>
              </a:ext>
            </a:extLst>
          </p:cNvPr>
          <p:cNvSpPr/>
          <p:nvPr/>
        </p:nvSpPr>
        <p:spPr>
          <a:xfrm>
            <a:off x="8062478" y="4362451"/>
            <a:ext cx="3777633" cy="2160326"/>
          </a:xfrm>
          <a:prstGeom prst="rect">
            <a:avLst/>
          </a:prstGeom>
          <a:solidFill>
            <a:srgbClr val="667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TextBox 43">
            <a:extLst>
              <a:ext uri="{FF2B5EF4-FFF2-40B4-BE49-F238E27FC236}">
                <a16:creationId xmlns:a16="http://schemas.microsoft.com/office/drawing/2014/main" id="{BEAC404F-1FC9-9393-97D4-D0D39086839D}"/>
              </a:ext>
            </a:extLst>
          </p:cNvPr>
          <p:cNvSpPr txBox="1"/>
          <p:nvPr/>
        </p:nvSpPr>
        <p:spPr>
          <a:xfrm>
            <a:off x="8099068" y="4627006"/>
            <a:ext cx="3730884" cy="1631216"/>
          </a:xfrm>
          <a:prstGeom prst="rect">
            <a:avLst/>
          </a:prstGeom>
          <a:noFill/>
        </p:spPr>
        <p:txBody>
          <a:bodyPr wrap="square">
            <a:spAutoFit/>
          </a:bodyPr>
          <a:lstStyle/>
          <a:p>
            <a:pPr algn="ctr"/>
            <a:r>
              <a:rPr lang="en-US" sz="2000" dirty="0">
                <a:solidFill>
                  <a:schemeClr val="bg1"/>
                </a:solidFill>
                <a:latin typeface="David" panose="020F0502020204030204" pitchFamily="34" charset="-79"/>
                <a:cs typeface="David" panose="020F0502020204030204" pitchFamily="34" charset="-79"/>
              </a:rPr>
              <a:t>The iconography of astronomy emerges at the same time as the rest of the iconographic toolkit, visible through three Predynastic artefacts.</a:t>
            </a:r>
          </a:p>
        </p:txBody>
      </p:sp>
      <p:pic>
        <p:nvPicPr>
          <p:cNvPr id="58" name="Picture 57" descr="A blue outline of a starfish&#10;&#10;Description automatically generated">
            <a:extLst>
              <a:ext uri="{FF2B5EF4-FFF2-40B4-BE49-F238E27FC236}">
                <a16:creationId xmlns:a16="http://schemas.microsoft.com/office/drawing/2014/main" id="{8AA55EEF-13DE-B84E-455A-F01DDB33C0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4945" y="3214607"/>
            <a:ext cx="322963" cy="305834"/>
          </a:xfrm>
          <a:prstGeom prst="rect">
            <a:avLst/>
          </a:prstGeom>
        </p:spPr>
      </p:pic>
      <p:pic>
        <p:nvPicPr>
          <p:cNvPr id="60" name="Picture 59" descr="A blue and black fan&#10;&#10;Description automatically generated">
            <a:extLst>
              <a:ext uri="{FF2B5EF4-FFF2-40B4-BE49-F238E27FC236}">
                <a16:creationId xmlns:a16="http://schemas.microsoft.com/office/drawing/2014/main" id="{6790FEAE-9759-64EA-3D17-555C8A3FA4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008" y="3447869"/>
            <a:ext cx="125454" cy="118800"/>
          </a:xfrm>
          <a:prstGeom prst="rect">
            <a:avLst/>
          </a:prstGeom>
        </p:spPr>
      </p:pic>
    </p:spTree>
    <p:extLst>
      <p:ext uri="{BB962C8B-B14F-4D97-AF65-F5344CB8AC3E}">
        <p14:creationId xmlns:p14="http://schemas.microsoft.com/office/powerpoint/2010/main" val="425040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ars and a nebula in space&#10;&#10;Description automatically generated">
            <a:extLst>
              <a:ext uri="{FF2B5EF4-FFF2-40B4-BE49-F238E27FC236}">
                <a16:creationId xmlns:a16="http://schemas.microsoft.com/office/drawing/2014/main" id="{B9BD1AFC-4F75-7D90-8EE1-A11E303213F5}"/>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7770" t="2331" r="911" b="97033"/>
          <a:stretch/>
        </p:blipFill>
        <p:spPr>
          <a:xfrm flipH="1">
            <a:off x="0" y="-23759"/>
            <a:ext cx="12209804" cy="6948207"/>
          </a:xfrm>
          <a:prstGeom prst="rect">
            <a:avLst/>
          </a:prstGeom>
        </p:spPr>
      </p:pic>
      <p:pic>
        <p:nvPicPr>
          <p:cNvPr id="11" name="Picture 10">
            <a:extLst>
              <a:ext uri="{FF2B5EF4-FFF2-40B4-BE49-F238E27FC236}">
                <a16:creationId xmlns:a16="http://schemas.microsoft.com/office/drawing/2014/main" id="{5575B426-3C0D-F9EB-B9B3-34ECC1F7C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081" y="470724"/>
            <a:ext cx="6696075" cy="695325"/>
          </a:xfrm>
          <a:prstGeom prst="rect">
            <a:avLst/>
          </a:prstGeom>
        </p:spPr>
      </p:pic>
      <p:pic>
        <p:nvPicPr>
          <p:cNvPr id="56" name="Picture 55" descr="A black background with a black square&#10;&#10;Description automatically generated with medium confidence">
            <a:extLst>
              <a:ext uri="{FF2B5EF4-FFF2-40B4-BE49-F238E27FC236}">
                <a16:creationId xmlns:a16="http://schemas.microsoft.com/office/drawing/2014/main" id="{FB51F56E-4A92-5700-96FF-4BE881291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24" y="4493339"/>
            <a:ext cx="3242189" cy="1896625"/>
          </a:xfrm>
          <a:prstGeom prst="rect">
            <a:avLst/>
          </a:prstGeom>
        </p:spPr>
      </p:pic>
      <p:pic>
        <p:nvPicPr>
          <p:cNvPr id="48" name="Picture 47" descr="A black background with a black square&#10;&#10;Description automatically generated with medium confidence">
            <a:extLst>
              <a:ext uri="{FF2B5EF4-FFF2-40B4-BE49-F238E27FC236}">
                <a16:creationId xmlns:a16="http://schemas.microsoft.com/office/drawing/2014/main" id="{B2290E84-7F1A-52DD-93C4-7FFB74900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8756" y="1310270"/>
            <a:ext cx="2687320" cy="2837016"/>
          </a:xfrm>
          <a:prstGeom prst="rect">
            <a:avLst/>
          </a:prstGeom>
        </p:spPr>
      </p:pic>
      <p:pic>
        <p:nvPicPr>
          <p:cNvPr id="32" name="Picture 31">
            <a:extLst>
              <a:ext uri="{FF2B5EF4-FFF2-40B4-BE49-F238E27FC236}">
                <a16:creationId xmlns:a16="http://schemas.microsoft.com/office/drawing/2014/main" id="{6E313F16-EEF4-37F2-2760-F84604395E7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812075" y="1854721"/>
            <a:ext cx="2063410" cy="1971190"/>
          </a:xfrm>
          <a:prstGeom prst="rect">
            <a:avLst/>
          </a:prstGeom>
        </p:spPr>
      </p:pic>
      <p:sp>
        <p:nvSpPr>
          <p:cNvPr id="33" name="Rectangle 32">
            <a:extLst>
              <a:ext uri="{FF2B5EF4-FFF2-40B4-BE49-F238E27FC236}">
                <a16:creationId xmlns:a16="http://schemas.microsoft.com/office/drawing/2014/main" id="{C991CAB5-F357-8D2E-273D-AA9132098013}"/>
              </a:ext>
            </a:extLst>
          </p:cNvPr>
          <p:cNvSpPr/>
          <p:nvPr/>
        </p:nvSpPr>
        <p:spPr>
          <a:xfrm>
            <a:off x="348343" y="329595"/>
            <a:ext cx="4741523" cy="1224885"/>
          </a:xfrm>
          <a:prstGeom prst="rect">
            <a:avLst/>
          </a:prstGeom>
          <a:solidFill>
            <a:srgbClr val="667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2" name="Picture 41">
            <a:extLst>
              <a:ext uri="{FF2B5EF4-FFF2-40B4-BE49-F238E27FC236}">
                <a16:creationId xmlns:a16="http://schemas.microsoft.com/office/drawing/2014/main" id="{10E797B6-39CC-341D-594F-B828ABC8B6E2}"/>
              </a:ext>
            </a:extLst>
          </p:cNvPr>
          <p:cNvPicPr>
            <a:picLocks noChangeAspect="1"/>
          </p:cNvPicPr>
          <p:nvPr/>
        </p:nvPicPr>
        <p:blipFill>
          <a:blip r:embed="rId8"/>
          <a:stretch>
            <a:fillRect/>
          </a:stretch>
        </p:blipFill>
        <p:spPr>
          <a:xfrm>
            <a:off x="8088908" y="4514127"/>
            <a:ext cx="3696691" cy="1857375"/>
          </a:xfrm>
          <a:prstGeom prst="rect">
            <a:avLst/>
          </a:prstGeom>
        </p:spPr>
      </p:pic>
      <p:sp>
        <p:nvSpPr>
          <p:cNvPr id="43" name="Rectangle 42">
            <a:extLst>
              <a:ext uri="{FF2B5EF4-FFF2-40B4-BE49-F238E27FC236}">
                <a16:creationId xmlns:a16="http://schemas.microsoft.com/office/drawing/2014/main" id="{ADBB2D71-7C60-E736-D83D-D95438C8A994}"/>
              </a:ext>
            </a:extLst>
          </p:cNvPr>
          <p:cNvSpPr/>
          <p:nvPr/>
        </p:nvSpPr>
        <p:spPr>
          <a:xfrm>
            <a:off x="8062478" y="4362451"/>
            <a:ext cx="3777633" cy="2160326"/>
          </a:xfrm>
          <a:prstGeom prst="rect">
            <a:avLst/>
          </a:prstGeom>
          <a:solidFill>
            <a:srgbClr val="667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TextBox 43">
            <a:extLst>
              <a:ext uri="{FF2B5EF4-FFF2-40B4-BE49-F238E27FC236}">
                <a16:creationId xmlns:a16="http://schemas.microsoft.com/office/drawing/2014/main" id="{BEAC404F-1FC9-9393-97D4-D0D39086839D}"/>
              </a:ext>
            </a:extLst>
          </p:cNvPr>
          <p:cNvSpPr txBox="1"/>
          <p:nvPr/>
        </p:nvSpPr>
        <p:spPr>
          <a:xfrm>
            <a:off x="8099068" y="4627006"/>
            <a:ext cx="3730884" cy="1631216"/>
          </a:xfrm>
          <a:prstGeom prst="rect">
            <a:avLst/>
          </a:prstGeom>
          <a:noFill/>
        </p:spPr>
        <p:txBody>
          <a:bodyPr wrap="square">
            <a:spAutoFit/>
          </a:bodyPr>
          <a:lstStyle/>
          <a:p>
            <a:pPr algn="ctr"/>
            <a:r>
              <a:rPr lang="en-US" sz="2000" dirty="0">
                <a:solidFill>
                  <a:schemeClr val="bg1"/>
                </a:solidFill>
                <a:latin typeface="David" panose="020F0502020204030204" pitchFamily="34" charset="-79"/>
                <a:cs typeface="David" panose="020F0502020204030204" pitchFamily="34" charset="-79"/>
              </a:rPr>
              <a:t>The iconography of astronomy emerges at the same time as the rest of the iconographic toolkit, visible through three Predynastic artefacts.</a:t>
            </a:r>
          </a:p>
        </p:txBody>
      </p:sp>
      <p:pic>
        <p:nvPicPr>
          <p:cNvPr id="2" name="Picture 1" descr="A blue outline of a starfish&#10;&#10;Description automatically generated">
            <a:extLst>
              <a:ext uri="{FF2B5EF4-FFF2-40B4-BE49-F238E27FC236}">
                <a16:creationId xmlns:a16="http://schemas.microsoft.com/office/drawing/2014/main" id="{C6D7FD45-7A9F-58D2-A041-F16BD076A0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5736" y="1854720"/>
            <a:ext cx="2187104" cy="2071103"/>
          </a:xfrm>
          <a:prstGeom prst="rect">
            <a:avLst/>
          </a:prstGeom>
        </p:spPr>
      </p:pic>
      <p:pic>
        <p:nvPicPr>
          <p:cNvPr id="4" name="Picture 3" descr="A blue and black fan&#10;&#10;Description automatically generated">
            <a:extLst>
              <a:ext uri="{FF2B5EF4-FFF2-40B4-BE49-F238E27FC236}">
                <a16:creationId xmlns:a16="http://schemas.microsoft.com/office/drawing/2014/main" id="{7A79C654-AEB7-ACC7-320F-6A4F4DF8B8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263" y="1857166"/>
            <a:ext cx="2712561" cy="2568690"/>
          </a:xfrm>
          <a:prstGeom prst="rect">
            <a:avLst/>
          </a:prstGeom>
        </p:spPr>
      </p:pic>
      <p:sp>
        <p:nvSpPr>
          <p:cNvPr id="10" name="TextBox 9">
            <a:extLst>
              <a:ext uri="{FF2B5EF4-FFF2-40B4-BE49-F238E27FC236}">
                <a16:creationId xmlns:a16="http://schemas.microsoft.com/office/drawing/2014/main" id="{0D0AAC53-1DC2-5185-07C8-9E115CCB9CBC}"/>
              </a:ext>
            </a:extLst>
          </p:cNvPr>
          <p:cNvSpPr txBox="1"/>
          <p:nvPr/>
        </p:nvSpPr>
        <p:spPr>
          <a:xfrm>
            <a:off x="348342" y="422316"/>
            <a:ext cx="4741523" cy="1015663"/>
          </a:xfrm>
          <a:prstGeom prst="rect">
            <a:avLst/>
          </a:prstGeom>
          <a:noFill/>
        </p:spPr>
        <p:txBody>
          <a:bodyPr wrap="square">
            <a:spAutoFit/>
          </a:bodyPr>
          <a:lstStyle/>
          <a:p>
            <a:pPr algn="ctr"/>
            <a:r>
              <a:rPr lang="en-US" sz="2000" b="1" dirty="0">
                <a:solidFill>
                  <a:schemeClr val="bg1"/>
                </a:solidFill>
                <a:latin typeface="David" panose="020F0502020204030204" pitchFamily="34" charset="-79"/>
                <a:cs typeface="David" panose="020F0502020204030204" pitchFamily="34" charset="-79"/>
              </a:rPr>
              <a:t>Both artefacts feature depictions of stars.</a:t>
            </a:r>
          </a:p>
          <a:p>
            <a:pPr algn="ctr"/>
            <a:r>
              <a:rPr lang="en-US" sz="2000" dirty="0">
                <a:solidFill>
                  <a:schemeClr val="bg1"/>
                </a:solidFill>
                <a:latin typeface="David" panose="020F0502020204030204" pitchFamily="34" charset="-79"/>
                <a:cs typeface="David" panose="020F0502020204030204" pitchFamily="34" charset="-79"/>
              </a:rPr>
              <a:t> Appearing in the bottom left corners, the star is only visible on one side.</a:t>
            </a:r>
          </a:p>
        </p:txBody>
      </p:sp>
      <p:sp>
        <p:nvSpPr>
          <p:cNvPr id="15" name="TextBox 14">
            <a:extLst>
              <a:ext uri="{FF2B5EF4-FFF2-40B4-BE49-F238E27FC236}">
                <a16:creationId xmlns:a16="http://schemas.microsoft.com/office/drawing/2014/main" id="{D61C2D68-B873-E544-B05B-4A6C25458E5E}"/>
              </a:ext>
            </a:extLst>
          </p:cNvPr>
          <p:cNvSpPr txBox="1"/>
          <p:nvPr/>
        </p:nvSpPr>
        <p:spPr>
          <a:xfrm>
            <a:off x="3703313" y="4326285"/>
            <a:ext cx="4144322" cy="2246769"/>
          </a:xfrm>
          <a:prstGeom prst="rect">
            <a:avLst/>
          </a:prstGeom>
          <a:noFill/>
        </p:spPr>
        <p:txBody>
          <a:bodyPr wrap="square">
            <a:spAutoFit/>
          </a:bodyPr>
          <a:lstStyle/>
          <a:p>
            <a:pPr algn="ctr"/>
            <a:r>
              <a:rPr lang="en-NZ" sz="2000" dirty="0">
                <a:latin typeface="David" panose="020F0502020204030204" pitchFamily="34" charset="-79"/>
                <a:cs typeface="David" panose="020F0502020204030204" pitchFamily="34" charset="-79"/>
              </a:rPr>
              <a:t>Traditionally, the animals on these artefacts have been the focus, as they are part of a wider stylistic corpus that includes objects such as the Pitt-Rivers Knife (EA68512). Thus, the meaning of the stars has been overlooked, when in fact the two could be interconnected.</a:t>
            </a:r>
          </a:p>
        </p:txBody>
      </p:sp>
    </p:spTree>
    <p:extLst>
      <p:ext uri="{BB962C8B-B14F-4D97-AF65-F5344CB8AC3E}">
        <p14:creationId xmlns:p14="http://schemas.microsoft.com/office/powerpoint/2010/main" val="208546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tars and a nebula in space&#10;&#10;Description automatically generated">
            <a:extLst>
              <a:ext uri="{FF2B5EF4-FFF2-40B4-BE49-F238E27FC236}">
                <a16:creationId xmlns:a16="http://schemas.microsoft.com/office/drawing/2014/main" id="{CE86B277-6A9B-B540-B499-6A78196DF563}"/>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7770" t="2331" r="911" b="97033"/>
          <a:stretch/>
        </p:blipFill>
        <p:spPr>
          <a:xfrm flipH="1">
            <a:off x="0" y="-23759"/>
            <a:ext cx="12209804" cy="6948207"/>
          </a:xfrm>
          <a:prstGeom prst="rect">
            <a:avLst/>
          </a:prstGeom>
        </p:spPr>
      </p:pic>
      <p:pic>
        <p:nvPicPr>
          <p:cNvPr id="11" name="Picture 10">
            <a:extLst>
              <a:ext uri="{FF2B5EF4-FFF2-40B4-BE49-F238E27FC236}">
                <a16:creationId xmlns:a16="http://schemas.microsoft.com/office/drawing/2014/main" id="{5575B426-3C0D-F9EB-B9B3-34ECC1F7C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2669" y="470724"/>
            <a:ext cx="6696075" cy="695325"/>
          </a:xfrm>
          <a:prstGeom prst="rect">
            <a:avLst/>
          </a:prstGeom>
        </p:spPr>
      </p:pic>
      <p:pic>
        <p:nvPicPr>
          <p:cNvPr id="32" name="Picture 31">
            <a:extLst>
              <a:ext uri="{FF2B5EF4-FFF2-40B4-BE49-F238E27FC236}">
                <a16:creationId xmlns:a16="http://schemas.microsoft.com/office/drawing/2014/main" id="{6E313F16-EEF4-37F2-2760-F84604395E7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12075" y="1854721"/>
            <a:ext cx="2063410" cy="1971190"/>
          </a:xfrm>
          <a:prstGeom prst="rect">
            <a:avLst/>
          </a:prstGeom>
        </p:spPr>
      </p:pic>
      <p:sp>
        <p:nvSpPr>
          <p:cNvPr id="33" name="Rectangle 32">
            <a:extLst>
              <a:ext uri="{FF2B5EF4-FFF2-40B4-BE49-F238E27FC236}">
                <a16:creationId xmlns:a16="http://schemas.microsoft.com/office/drawing/2014/main" id="{C991CAB5-F357-8D2E-273D-AA9132098013}"/>
              </a:ext>
            </a:extLst>
          </p:cNvPr>
          <p:cNvSpPr/>
          <p:nvPr/>
        </p:nvSpPr>
        <p:spPr>
          <a:xfrm>
            <a:off x="348343" y="329595"/>
            <a:ext cx="4741523" cy="1224885"/>
          </a:xfrm>
          <a:prstGeom prst="rect">
            <a:avLst/>
          </a:prstGeom>
          <a:solidFill>
            <a:srgbClr val="667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blue outline of a starfish&#10;&#10;Description automatically generated">
            <a:extLst>
              <a:ext uri="{FF2B5EF4-FFF2-40B4-BE49-F238E27FC236}">
                <a16:creationId xmlns:a16="http://schemas.microsoft.com/office/drawing/2014/main" id="{C6D7FD45-7A9F-58D2-A041-F16BD076A0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5736" y="1854720"/>
            <a:ext cx="2187104" cy="2071103"/>
          </a:xfrm>
          <a:prstGeom prst="rect">
            <a:avLst/>
          </a:prstGeom>
        </p:spPr>
      </p:pic>
      <p:pic>
        <p:nvPicPr>
          <p:cNvPr id="4" name="Picture 3" descr="A blue and black fan&#10;&#10;Description automatically generated">
            <a:extLst>
              <a:ext uri="{FF2B5EF4-FFF2-40B4-BE49-F238E27FC236}">
                <a16:creationId xmlns:a16="http://schemas.microsoft.com/office/drawing/2014/main" id="{7A79C654-AEB7-ACC7-320F-6A4F4DF8B8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263" y="1857166"/>
            <a:ext cx="2712561" cy="2568690"/>
          </a:xfrm>
          <a:prstGeom prst="rect">
            <a:avLst/>
          </a:prstGeom>
        </p:spPr>
      </p:pic>
      <p:sp>
        <p:nvSpPr>
          <p:cNvPr id="15" name="Rectangle 14">
            <a:extLst>
              <a:ext uri="{FF2B5EF4-FFF2-40B4-BE49-F238E27FC236}">
                <a16:creationId xmlns:a16="http://schemas.microsoft.com/office/drawing/2014/main" id="{CB518FD8-DE52-413B-2367-8167F0863815}"/>
              </a:ext>
            </a:extLst>
          </p:cNvPr>
          <p:cNvSpPr/>
          <p:nvPr/>
        </p:nvSpPr>
        <p:spPr>
          <a:xfrm>
            <a:off x="329244" y="5448711"/>
            <a:ext cx="11391539" cy="1074468"/>
          </a:xfrm>
          <a:prstGeom prst="rect">
            <a:avLst/>
          </a:prstGeom>
          <a:solidFill>
            <a:srgbClr val="2526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close-up of a stone shield&#10;&#10;Description automatically generated">
            <a:extLst>
              <a:ext uri="{FF2B5EF4-FFF2-40B4-BE49-F238E27FC236}">
                <a16:creationId xmlns:a16="http://schemas.microsoft.com/office/drawing/2014/main" id="{D9E193BB-2697-88D6-F543-B5A03992A3EC}"/>
              </a:ext>
            </a:extLst>
          </p:cNvPr>
          <p:cNvPicPr>
            <a:picLocks noChangeAspect="1"/>
          </p:cNvPicPr>
          <p:nvPr/>
        </p:nvPicPr>
        <p:blipFill rotWithShape="1">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l="-1" t="12919" r="83894" b="22577"/>
          <a:stretch/>
        </p:blipFill>
        <p:spPr>
          <a:xfrm>
            <a:off x="9761499" y="0"/>
            <a:ext cx="2430501" cy="6858000"/>
          </a:xfrm>
          <a:prstGeom prst="rect">
            <a:avLst/>
          </a:prstGeom>
        </p:spPr>
      </p:pic>
      <p:sp>
        <p:nvSpPr>
          <p:cNvPr id="10" name="TextBox 9">
            <a:extLst>
              <a:ext uri="{FF2B5EF4-FFF2-40B4-BE49-F238E27FC236}">
                <a16:creationId xmlns:a16="http://schemas.microsoft.com/office/drawing/2014/main" id="{B92F01DC-C6C9-4014-CBE5-2B660D1FAF85}"/>
              </a:ext>
            </a:extLst>
          </p:cNvPr>
          <p:cNvSpPr txBox="1"/>
          <p:nvPr/>
        </p:nvSpPr>
        <p:spPr>
          <a:xfrm>
            <a:off x="723146" y="5632002"/>
            <a:ext cx="10106298" cy="707886"/>
          </a:xfrm>
          <a:prstGeom prst="rect">
            <a:avLst/>
          </a:prstGeom>
          <a:noFill/>
        </p:spPr>
        <p:txBody>
          <a:bodyPr wrap="square">
            <a:spAutoFit/>
          </a:bodyPr>
          <a:lstStyle/>
          <a:p>
            <a:pPr algn="ctr"/>
            <a:r>
              <a:rPr lang="en-US" sz="2000" dirty="0">
                <a:solidFill>
                  <a:schemeClr val="bg1"/>
                </a:solidFill>
                <a:latin typeface="David" panose="020F0502020204030204" pitchFamily="34" charset="-79"/>
                <a:cs typeface="David" panose="020F0502020204030204" pitchFamily="34" charset="-79"/>
              </a:rPr>
              <a:t>Thus, it is impossible for images such as the Narmer Palette rosette to be a star, as they do not match the iconography that was definitely extant at the time.</a:t>
            </a:r>
            <a:endParaRPr lang="en-US" sz="2000" b="1" dirty="0">
              <a:solidFill>
                <a:schemeClr val="bg1"/>
              </a:solidFill>
              <a:latin typeface="David" panose="020F0502020204030204" pitchFamily="34" charset="-79"/>
              <a:cs typeface="David" panose="020F0502020204030204" pitchFamily="34" charset="-79"/>
            </a:endParaRPr>
          </a:p>
        </p:txBody>
      </p:sp>
      <p:sp>
        <p:nvSpPr>
          <p:cNvPr id="18" name="TextBox 17">
            <a:extLst>
              <a:ext uri="{FF2B5EF4-FFF2-40B4-BE49-F238E27FC236}">
                <a16:creationId xmlns:a16="http://schemas.microsoft.com/office/drawing/2014/main" id="{B4DB19FE-3B56-BC09-26ED-221424749439}"/>
              </a:ext>
            </a:extLst>
          </p:cNvPr>
          <p:cNvSpPr txBox="1"/>
          <p:nvPr/>
        </p:nvSpPr>
        <p:spPr>
          <a:xfrm>
            <a:off x="348342" y="422316"/>
            <a:ext cx="4741523" cy="1015663"/>
          </a:xfrm>
          <a:prstGeom prst="rect">
            <a:avLst/>
          </a:prstGeom>
          <a:noFill/>
        </p:spPr>
        <p:txBody>
          <a:bodyPr wrap="square">
            <a:spAutoFit/>
          </a:bodyPr>
          <a:lstStyle/>
          <a:p>
            <a:pPr algn="ctr"/>
            <a:r>
              <a:rPr lang="en-US" sz="2000" b="1" dirty="0">
                <a:solidFill>
                  <a:schemeClr val="bg1"/>
                </a:solidFill>
                <a:latin typeface="David" panose="020F0502020204030204" pitchFamily="34" charset="-79"/>
                <a:cs typeface="David" panose="020F0502020204030204" pitchFamily="34" charset="-79"/>
              </a:rPr>
              <a:t>Both artefacts feature depictions of stars.</a:t>
            </a:r>
          </a:p>
          <a:p>
            <a:pPr algn="ctr"/>
            <a:r>
              <a:rPr lang="en-US" sz="2000" dirty="0">
                <a:solidFill>
                  <a:schemeClr val="bg1"/>
                </a:solidFill>
                <a:latin typeface="David" panose="020F0502020204030204" pitchFamily="34" charset="-79"/>
                <a:cs typeface="David" panose="020F0502020204030204" pitchFamily="34" charset="-79"/>
              </a:rPr>
              <a:t> Appearing in the bottom left corners, the star is only visible on one side.</a:t>
            </a:r>
          </a:p>
        </p:txBody>
      </p:sp>
      <p:sp>
        <p:nvSpPr>
          <p:cNvPr id="23" name="TextBox 22">
            <a:extLst>
              <a:ext uri="{FF2B5EF4-FFF2-40B4-BE49-F238E27FC236}">
                <a16:creationId xmlns:a16="http://schemas.microsoft.com/office/drawing/2014/main" id="{695B18B2-6C9D-1628-A2BB-04869EBDF2F4}"/>
              </a:ext>
            </a:extLst>
          </p:cNvPr>
          <p:cNvSpPr txBox="1"/>
          <p:nvPr/>
        </p:nvSpPr>
        <p:spPr>
          <a:xfrm>
            <a:off x="329244" y="4179435"/>
            <a:ext cx="9902776" cy="1015663"/>
          </a:xfrm>
          <a:prstGeom prst="rect">
            <a:avLst/>
          </a:prstGeom>
          <a:noFill/>
        </p:spPr>
        <p:txBody>
          <a:bodyPr wrap="square">
            <a:spAutoFit/>
          </a:bodyPr>
          <a:lstStyle/>
          <a:p>
            <a:pPr algn="ctr"/>
            <a:r>
              <a:rPr lang="en-US" sz="2000" dirty="0">
                <a:latin typeface="David" panose="020F0502020204030204" pitchFamily="34" charset="-79"/>
                <a:cs typeface="David" panose="020F0502020204030204" pitchFamily="34" charset="-79"/>
              </a:rPr>
              <a:t>Stars maintain their five-pointed iconography from their emergence in the Predynastic Period, through to the Ptolemaic Period. This remains consistent both in the hieroglyphic sign for star, and for their artistic representations. </a:t>
            </a:r>
            <a:endParaRPr lang="en-US" sz="2000" b="1" dirty="0">
              <a:latin typeface="David" panose="020F0502020204030204" pitchFamily="34" charset="-79"/>
              <a:cs typeface="David" panose="020F0502020204030204" pitchFamily="34" charset="-79"/>
            </a:endParaRPr>
          </a:p>
        </p:txBody>
      </p:sp>
    </p:spTree>
    <p:extLst>
      <p:ext uri="{BB962C8B-B14F-4D97-AF65-F5344CB8AC3E}">
        <p14:creationId xmlns:p14="http://schemas.microsoft.com/office/powerpoint/2010/main" val="11299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tars and a nebula in space&#10;&#10;Description automatically generated">
            <a:extLst>
              <a:ext uri="{FF2B5EF4-FFF2-40B4-BE49-F238E27FC236}">
                <a16:creationId xmlns:a16="http://schemas.microsoft.com/office/drawing/2014/main" id="{E6739BEA-6D49-0480-25B1-DC8BB99797CE}"/>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7770" t="2331" r="911" b="97033"/>
          <a:stretch/>
        </p:blipFill>
        <p:spPr>
          <a:xfrm flipH="1">
            <a:off x="0" y="-23758"/>
            <a:ext cx="12209804" cy="7049984"/>
          </a:xfrm>
          <a:prstGeom prst="rect">
            <a:avLst/>
          </a:prstGeom>
        </p:spPr>
      </p:pic>
      <p:pic>
        <p:nvPicPr>
          <p:cNvPr id="56" name="Picture 55" descr="A black background with a black square&#10;&#10;Description automatically generated with medium confidence">
            <a:extLst>
              <a:ext uri="{FF2B5EF4-FFF2-40B4-BE49-F238E27FC236}">
                <a16:creationId xmlns:a16="http://schemas.microsoft.com/office/drawing/2014/main" id="{FB51F56E-4A92-5700-96FF-4BE881291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924" y="4493339"/>
            <a:ext cx="3242189" cy="1896625"/>
          </a:xfrm>
          <a:prstGeom prst="rect">
            <a:avLst/>
          </a:prstGeom>
        </p:spPr>
      </p:pic>
      <p:pic>
        <p:nvPicPr>
          <p:cNvPr id="48" name="Picture 47" descr="A black background with a black square&#10;&#10;Description automatically generated with medium confidence">
            <a:extLst>
              <a:ext uri="{FF2B5EF4-FFF2-40B4-BE49-F238E27FC236}">
                <a16:creationId xmlns:a16="http://schemas.microsoft.com/office/drawing/2014/main" id="{B2290E84-7F1A-52DD-93C4-7FFB74900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8756" y="1310270"/>
            <a:ext cx="2687320" cy="2837016"/>
          </a:xfrm>
          <a:prstGeom prst="rect">
            <a:avLst/>
          </a:prstGeom>
        </p:spPr>
      </p:pic>
      <p:pic>
        <p:nvPicPr>
          <p:cNvPr id="15" name="Picture 14" descr="A close-up of several pieces of coal&#10;&#10;Description automatically generated">
            <a:extLst>
              <a:ext uri="{FF2B5EF4-FFF2-40B4-BE49-F238E27FC236}">
                <a16:creationId xmlns:a16="http://schemas.microsoft.com/office/drawing/2014/main" id="{0A705636-6FB2-DD87-7773-62ECA47D8A7D}"/>
              </a:ext>
            </a:extLst>
          </p:cNvPr>
          <p:cNvPicPr>
            <a:picLocks noChangeAspect="1"/>
          </p:cNvPicPr>
          <p:nvPr/>
        </p:nvPicPr>
        <p:blipFill rotWithShape="1">
          <a:blip r:embed="rId6">
            <a:extLst>
              <a:ext uri="{28A0092B-C50C-407E-A947-70E740481C1C}">
                <a14:useLocalDpi xmlns:a14="http://schemas.microsoft.com/office/drawing/2010/main" val="0"/>
              </a:ext>
            </a:extLst>
          </a:blip>
          <a:srcRect t="1757" b="1104"/>
          <a:stretch/>
        </p:blipFill>
        <p:spPr>
          <a:xfrm>
            <a:off x="352050" y="1310270"/>
            <a:ext cx="4571459" cy="2827852"/>
          </a:xfrm>
          <a:prstGeom prst="rect">
            <a:avLst/>
          </a:prstGeom>
        </p:spPr>
      </p:pic>
      <p:sp>
        <p:nvSpPr>
          <p:cNvPr id="10" name="Rectangle 9">
            <a:extLst>
              <a:ext uri="{FF2B5EF4-FFF2-40B4-BE49-F238E27FC236}">
                <a16:creationId xmlns:a16="http://schemas.microsoft.com/office/drawing/2014/main" id="{275F09A3-BB57-E5A1-E747-01C96F731149}"/>
              </a:ext>
            </a:extLst>
          </p:cNvPr>
          <p:cNvSpPr/>
          <p:nvPr/>
        </p:nvSpPr>
        <p:spPr>
          <a:xfrm>
            <a:off x="357905" y="0"/>
            <a:ext cx="11482208" cy="964217"/>
          </a:xfrm>
          <a:prstGeom prst="rect">
            <a:avLst/>
          </a:prstGeom>
          <a:solidFill>
            <a:srgbClr val="667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82FF8029-6EFB-2BCF-7575-F3E1A6AEBB33}"/>
              </a:ext>
            </a:extLst>
          </p:cNvPr>
          <p:cNvSpPr/>
          <p:nvPr/>
        </p:nvSpPr>
        <p:spPr>
          <a:xfrm>
            <a:off x="357905" y="4493339"/>
            <a:ext cx="7933703" cy="1878163"/>
          </a:xfrm>
          <a:prstGeom prst="rect">
            <a:avLst/>
          </a:prstGeom>
          <a:solidFill>
            <a:srgbClr val="252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DD688F71-C09C-A590-D967-53173E29C452}"/>
              </a:ext>
            </a:extLst>
          </p:cNvPr>
          <p:cNvSpPr txBox="1"/>
          <p:nvPr/>
        </p:nvSpPr>
        <p:spPr>
          <a:xfrm>
            <a:off x="778410" y="4572818"/>
            <a:ext cx="7117712" cy="1692771"/>
          </a:xfrm>
          <a:prstGeom prst="rect">
            <a:avLst/>
          </a:prstGeom>
          <a:noFill/>
        </p:spPr>
        <p:txBody>
          <a:bodyPr wrap="square">
            <a:spAutoFit/>
          </a:bodyPr>
          <a:lstStyle/>
          <a:p>
            <a:pPr algn="ctr"/>
            <a:r>
              <a:rPr lang="en-US" sz="2600" dirty="0">
                <a:solidFill>
                  <a:schemeClr val="bg1"/>
                </a:solidFill>
                <a:latin typeface="David" panose="020F0502020204030204" pitchFamily="34" charset="-79"/>
                <a:cs typeface="David" panose="020F0502020204030204" pitchFamily="34" charset="-79"/>
              </a:rPr>
              <a:t>The development of a </a:t>
            </a:r>
            <a:r>
              <a:rPr lang="en-US" sz="2600" b="1" dirty="0">
                <a:solidFill>
                  <a:schemeClr val="bg1"/>
                </a:solidFill>
                <a:latin typeface="David" panose="020F0502020204030204" pitchFamily="34" charset="-79"/>
                <a:cs typeface="David" panose="020F0502020204030204" pitchFamily="34" charset="-79"/>
              </a:rPr>
              <a:t>centralized stellar iconography</a:t>
            </a:r>
            <a:r>
              <a:rPr lang="en-US" sz="2600" dirty="0">
                <a:solidFill>
                  <a:schemeClr val="bg1"/>
                </a:solidFill>
                <a:latin typeface="David" panose="020F0502020204030204" pitchFamily="34" charset="-79"/>
                <a:cs typeface="David" panose="020F0502020204030204" pitchFamily="34" charset="-79"/>
              </a:rPr>
              <a:t> from disparate local traditions was a distinct part of Predynastic Egypt’s </a:t>
            </a:r>
            <a:r>
              <a:rPr lang="en-US" sz="2600" b="1" dirty="0">
                <a:solidFill>
                  <a:schemeClr val="bg1"/>
                </a:solidFill>
                <a:latin typeface="David" panose="020F0502020204030204" pitchFamily="34" charset="-79"/>
                <a:cs typeface="David" panose="020F0502020204030204" pitchFamily="34" charset="-79"/>
              </a:rPr>
              <a:t>syncopated progression towards statehood</a:t>
            </a:r>
            <a:r>
              <a:rPr lang="en-US" sz="2600" dirty="0">
                <a:solidFill>
                  <a:schemeClr val="bg1"/>
                </a:solidFill>
                <a:latin typeface="David" panose="020F0502020204030204" pitchFamily="34" charset="-79"/>
                <a:cs typeface="David" panose="020F0502020204030204" pitchFamily="34" charset="-79"/>
              </a:rPr>
              <a:t>.</a:t>
            </a:r>
          </a:p>
        </p:txBody>
      </p:sp>
      <p:sp>
        <p:nvSpPr>
          <p:cNvPr id="14" name="TextBox 13">
            <a:extLst>
              <a:ext uri="{FF2B5EF4-FFF2-40B4-BE49-F238E27FC236}">
                <a16:creationId xmlns:a16="http://schemas.microsoft.com/office/drawing/2014/main" id="{43022521-A22C-8A25-E3C8-69E2598B2DC5}"/>
              </a:ext>
            </a:extLst>
          </p:cNvPr>
          <p:cNvSpPr txBox="1"/>
          <p:nvPr/>
        </p:nvSpPr>
        <p:spPr>
          <a:xfrm>
            <a:off x="5275559" y="1177196"/>
            <a:ext cx="3507890" cy="3170099"/>
          </a:xfrm>
          <a:prstGeom prst="rect">
            <a:avLst/>
          </a:prstGeom>
          <a:noFill/>
        </p:spPr>
        <p:txBody>
          <a:bodyPr wrap="square">
            <a:spAutoFit/>
          </a:bodyPr>
          <a:lstStyle/>
          <a:p>
            <a:pPr algn="ctr"/>
            <a:r>
              <a:rPr lang="en-US" sz="2000" dirty="0">
                <a:latin typeface="David" panose="020F0502020204030204" pitchFamily="34" charset="-79"/>
                <a:cs typeface="David" panose="020F0502020204030204" pitchFamily="34" charset="-79"/>
              </a:rPr>
              <a:t>The construction of ancient Egypt’s iconographical toolkit included </a:t>
            </a:r>
            <a:r>
              <a:rPr lang="en-US" sz="2000" b="1" dirty="0">
                <a:latin typeface="David" panose="020F0502020204030204" pitchFamily="34" charset="-79"/>
                <a:cs typeface="David" panose="020F0502020204030204" pitchFamily="34" charset="-79"/>
              </a:rPr>
              <a:t>engagement with celestial </a:t>
            </a:r>
            <a:r>
              <a:rPr lang="en-US" sz="2000" dirty="0">
                <a:latin typeface="David" panose="020F0502020204030204" pitchFamily="34" charset="-79"/>
                <a:cs typeface="David" panose="020F0502020204030204" pitchFamily="34" charset="-79"/>
              </a:rPr>
              <a:t>objects, both tangibly in the form of meteoric iron, and artistically in the form of the representation of stars. Celestial objects took on distinct meanings long before their first representations in literature.</a:t>
            </a:r>
            <a:endParaRPr lang="en-US" sz="2000" b="1" dirty="0">
              <a:latin typeface="David" panose="020F0502020204030204" pitchFamily="34" charset="-79"/>
              <a:cs typeface="David" panose="020F0502020204030204" pitchFamily="34" charset="-79"/>
            </a:endParaRPr>
          </a:p>
        </p:txBody>
      </p:sp>
      <p:sp>
        <p:nvSpPr>
          <p:cNvPr id="24" name="TextBox 23">
            <a:extLst>
              <a:ext uri="{FF2B5EF4-FFF2-40B4-BE49-F238E27FC236}">
                <a16:creationId xmlns:a16="http://schemas.microsoft.com/office/drawing/2014/main" id="{FBFF7C62-E915-EA92-79F2-1EA9D94C3AA7}"/>
              </a:ext>
            </a:extLst>
          </p:cNvPr>
          <p:cNvSpPr txBox="1"/>
          <p:nvPr/>
        </p:nvSpPr>
        <p:spPr>
          <a:xfrm>
            <a:off x="471216" y="114093"/>
            <a:ext cx="11227512" cy="707886"/>
          </a:xfrm>
          <a:prstGeom prst="rect">
            <a:avLst/>
          </a:prstGeom>
          <a:noFill/>
        </p:spPr>
        <p:txBody>
          <a:bodyPr wrap="square">
            <a:spAutoFit/>
          </a:bodyPr>
          <a:lstStyle/>
          <a:p>
            <a:pPr algn="ctr"/>
            <a:r>
              <a:rPr lang="en-US" sz="2000" dirty="0" err="1">
                <a:solidFill>
                  <a:schemeClr val="bg1"/>
                </a:solidFill>
                <a:latin typeface="David" panose="020F0502020204030204" pitchFamily="34" charset="-79"/>
                <a:cs typeface="David" panose="020F0502020204030204" pitchFamily="34" charset="-79"/>
              </a:rPr>
              <a:t>Entheseal</a:t>
            </a:r>
            <a:r>
              <a:rPr lang="en-US" sz="2000" dirty="0">
                <a:solidFill>
                  <a:schemeClr val="bg1"/>
                </a:solidFill>
                <a:latin typeface="David" panose="020F0502020204030204" pitchFamily="34" charset="-79"/>
                <a:cs typeface="David" panose="020F0502020204030204" pitchFamily="34" charset="-79"/>
              </a:rPr>
              <a:t> changes in both elite and non-elite burials show societal change was universal in the Predynastic Period – stellar iconography’s development was part of </a:t>
            </a:r>
            <a:r>
              <a:rPr lang="en-US" sz="2000">
                <a:solidFill>
                  <a:schemeClr val="bg1"/>
                </a:solidFill>
                <a:latin typeface="David" panose="020F0502020204030204" pitchFamily="34" charset="-79"/>
                <a:cs typeface="David" panose="020F0502020204030204" pitchFamily="34" charset="-79"/>
              </a:rPr>
              <a:t>this change </a:t>
            </a:r>
            <a:r>
              <a:rPr lang="en-US" sz="2000" dirty="0">
                <a:solidFill>
                  <a:schemeClr val="bg1"/>
                </a:solidFill>
                <a:latin typeface="David" panose="020F0502020204030204" pitchFamily="34" charset="-79"/>
                <a:cs typeface="David" panose="020F0502020204030204" pitchFamily="34" charset="-79"/>
              </a:rPr>
              <a:t>(Carballo-Pérez and Schrader, </a:t>
            </a:r>
            <a:r>
              <a:rPr lang="en-US" sz="2000">
                <a:solidFill>
                  <a:schemeClr val="bg1"/>
                </a:solidFill>
                <a:latin typeface="David" panose="020F0502020204030204" pitchFamily="34" charset="-79"/>
                <a:cs typeface="David" panose="020F0502020204030204" pitchFamily="34" charset="-79"/>
              </a:rPr>
              <a:t>2022).</a:t>
            </a:r>
            <a:endParaRPr lang="en-US" sz="2000" b="1" dirty="0">
              <a:solidFill>
                <a:schemeClr val="bg1"/>
              </a:solidFill>
              <a:latin typeface="David" panose="020F0502020204030204" pitchFamily="34" charset="-79"/>
              <a:cs typeface="David" panose="020F0502020204030204" pitchFamily="34" charset="-79"/>
            </a:endParaRPr>
          </a:p>
        </p:txBody>
      </p:sp>
    </p:spTree>
    <p:extLst>
      <p:ext uri="{BB962C8B-B14F-4D97-AF65-F5344CB8AC3E}">
        <p14:creationId xmlns:p14="http://schemas.microsoft.com/office/powerpoint/2010/main" val="1455009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1143</Words>
  <Application>Microsoft Office PowerPoint</Application>
  <PresentationFormat>Widescreen</PresentationFormat>
  <Paragraphs>93</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David</vt:lpstr>
      <vt:lpstr>Times New Roman</vt:lpstr>
      <vt:lpstr>Office Theme</vt:lpstr>
      <vt:lpstr>Constructing the Cosmos   Developing the Iconography of Astronomy in the Predynastic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Constructing the Cosmos   Developing the Iconography of Astronomy in the Predynastic Period</dc:title>
  <dc:creator>Elizabeth Leaning</dc:creator>
  <cp:lastModifiedBy>Elizabeth Leaning</cp:lastModifiedBy>
  <cp:revision>1</cp:revision>
  <dcterms:created xsi:type="dcterms:W3CDTF">2023-10-30T01:37:21Z</dcterms:created>
  <dcterms:modified xsi:type="dcterms:W3CDTF">2023-10-31T05:55:49Z</dcterms:modified>
</cp:coreProperties>
</file>