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23" autoAdjust="0"/>
    <p:restoredTop sz="81392" autoAdjust="0"/>
  </p:normalViewPr>
  <p:slideViewPr>
    <p:cSldViewPr>
      <p:cViewPr varScale="1">
        <p:scale>
          <a:sx n="68" d="100"/>
          <a:sy n="68" d="100"/>
        </p:scale>
        <p:origin x="1328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1908" y="-72"/>
      </p:cViewPr>
      <p:guideLst>
        <p:guide orient="horz" pos="2976"/>
        <p:guide pos="2252"/>
      </p:guideLst>
    </p:cSldViewPr>
  </p:notesViewPr>
  <p:gridSpacing cx="76200" cy="76200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docProps/app.xml><?xml version="1.0" encoding="utf-8"?>
<Properties xmlns="http://schemas.openxmlformats.org/officeDocument/2006/extended-properties" xmlns:vt="http://schemas.openxmlformats.org/officeDocument/2006/docPropsVTypes">
  <Template>C:\Documents and Settings\marshabe\Application Data\Microsoft\Templates\Blank Presentation.pot</Template>
  <TotalTime>6437</TotalTime>
  <Words>764</Words>
  <Application>Microsoft Office PowerPoint</Application>
  <PresentationFormat>On-screen Show (4:3)</PresentationFormat>
  <Paragraphs>64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2" baseType="lpstr">
      <vt:lpstr>Times New Roman</vt:lpstr>
      <vt:lpstr>Blank Presentation</vt:lpstr>
      <vt:lpstr>Brooklyn 52.127a-b: Considerations on the Eleventh-Dynasty Box Coffin and Cover of Mayet: Introduction</vt:lpstr>
      <vt:lpstr>Model</vt:lpstr>
      <vt:lpstr>Coffin: Paint</vt:lpstr>
      <vt:lpstr>Coffin: Multiple Painters</vt:lpstr>
      <vt:lpstr>Coffin: Mass Production</vt:lpstr>
      <vt:lpstr>Inscription: Unusual Signs &amp; Marks</vt:lpstr>
      <vt:lpstr>Inscriptions: Unusual Grammar</vt:lpstr>
      <vt:lpstr>Inscription: Unusual Writings</vt:lpstr>
      <vt:lpstr>Inscription: Unusual Writings</vt:lpstr>
      <vt:lpstr>References</vt:lpstr>
    </vt:vector>
  </TitlesOfParts>
  <Company>U.S. Department of Justice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Blue Gradient</dc:title>
  <dc:creator/>
  <cp:lastModifiedBy>SRM</cp:lastModifiedBy>
  <cp:revision>336</cp:revision>
  <cp:lastPrinted>1601-01-01T00:00:00Z</cp:lastPrinted>
  <dcterms:created xsi:type="dcterms:W3CDTF">2003-02-27T17:08:25Z</dcterms:created>
  <dcterms:modified xsi:type="dcterms:W3CDTF">2022-10-23T14:55:09Z</dcterms:modified>
</cp:coreProperties>
</file>